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5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3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3568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199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48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72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6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6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7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3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1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7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0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5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7BEDF-1721-4A47-9D8E-5B724190CE4B}" type="datetimeFigureOut">
              <a:rPr lang="en-US" smtClean="0"/>
              <a:t>06/07/2020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530395-5290-4AEA-8D86-0325782B9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8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A20520-9164-4365-B9A7-5B730DA50522}"/>
              </a:ext>
            </a:extLst>
          </p:cNvPr>
          <p:cNvSpPr/>
          <p:nvPr/>
        </p:nvSpPr>
        <p:spPr>
          <a:xfrm>
            <a:off x="998806" y="182879"/>
            <a:ext cx="8693834" cy="37982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Kruti Dev 013" pitchFamily="2" charset="0"/>
              </a:rPr>
              <a:t>lgk</a:t>
            </a:r>
            <a:r>
              <a:rPr lang="en-US" sz="3200" dirty="0">
                <a:latin typeface="Kruti Dev 013" pitchFamily="2" charset="0"/>
              </a:rPr>
              <a:t>- </a:t>
            </a:r>
            <a:r>
              <a:rPr lang="en-US" sz="3200" dirty="0" err="1">
                <a:latin typeface="Kruti Dev 013" pitchFamily="2" charset="0"/>
              </a:rPr>
              <a:t>izk</a:t>
            </a:r>
            <a:r>
              <a:rPr lang="en-US" sz="3200" dirty="0">
                <a:latin typeface="Kruti Dev 013" pitchFamily="2" charset="0"/>
              </a:rPr>
              <a:t>/;kid </a:t>
            </a:r>
            <a:r>
              <a:rPr lang="en-US" sz="3200" dirty="0" err="1">
                <a:latin typeface="Kruti Dev 013" pitchFamily="2" charset="0"/>
              </a:rPr>
              <a:t>HkkjrHkw”k.k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oke.kjko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ckGcq</a:t>
            </a:r>
            <a:r>
              <a:rPr lang="en-US" sz="3200" dirty="0">
                <a:latin typeface="Kruti Dev 013" pitchFamily="2" charset="0"/>
              </a:rPr>
              <a:t>/</a:t>
            </a:r>
            <a:r>
              <a:rPr lang="en-US" sz="3200" dirty="0" err="1">
                <a:latin typeface="Kruti Dev 013" pitchFamily="2" charset="0"/>
              </a:rPr>
              <a:t>ks</a:t>
            </a:r>
            <a:endParaRPr lang="en-US" sz="3200" dirty="0">
              <a:latin typeface="Kruti Dev 013" pitchFamily="2" charset="0"/>
            </a:endParaRPr>
          </a:p>
          <a:p>
            <a:pPr algn="ctr"/>
            <a:r>
              <a:rPr lang="en-US" sz="3200" dirty="0" err="1">
                <a:latin typeface="Kruti Dev 013" pitchFamily="2" charset="0"/>
              </a:rPr>
              <a:t>lSfudh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foKku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foHkkx</a:t>
            </a:r>
            <a:endParaRPr lang="en-US" sz="3200" dirty="0">
              <a:latin typeface="Kruti Dev 013" pitchFamily="2" charset="0"/>
            </a:endParaRPr>
          </a:p>
          <a:p>
            <a:pPr algn="ctr"/>
            <a:r>
              <a:rPr lang="en-US" sz="3200" dirty="0" err="1">
                <a:latin typeface="Kruti Dev 013" pitchFamily="2" charset="0"/>
              </a:rPr>
              <a:t>Lokeh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foosdkuan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egkfo|ky</a:t>
            </a:r>
            <a:r>
              <a:rPr lang="en-US" sz="3200" dirty="0">
                <a:latin typeface="Kruti Dev 013" pitchFamily="2" charset="0"/>
              </a:rPr>
              <a:t>; </a:t>
            </a:r>
            <a:r>
              <a:rPr lang="en-US" sz="3200" dirty="0" err="1">
                <a:latin typeface="Kruti Dev 013" pitchFamily="2" charset="0"/>
              </a:rPr>
              <a:t>eqdzekckn</a:t>
            </a:r>
            <a:r>
              <a:rPr lang="en-US" sz="3200" dirty="0">
                <a:latin typeface="Kruti Dev 013" pitchFamily="2" charset="0"/>
              </a:rPr>
              <a:t> </a:t>
            </a:r>
          </a:p>
          <a:p>
            <a:pPr algn="ctr"/>
            <a:r>
              <a:rPr lang="en-US" sz="3200" dirty="0" err="1">
                <a:latin typeface="Kruti Dev 013" pitchFamily="2" charset="0"/>
              </a:rPr>
              <a:t>rk</a:t>
            </a:r>
            <a:r>
              <a:rPr lang="en-US" sz="3200" dirty="0">
                <a:latin typeface="Kruti Dev 013" pitchFamily="2" charset="0"/>
              </a:rPr>
              <a:t>- eq[</a:t>
            </a:r>
            <a:r>
              <a:rPr lang="en-US" sz="3200" dirty="0" err="1">
                <a:latin typeface="Kruti Dev 013" pitchFamily="2" charset="0"/>
              </a:rPr>
              <a:t>ksM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ftYgk</a:t>
            </a:r>
            <a:r>
              <a:rPr lang="en-US" sz="3200" dirty="0">
                <a:latin typeface="Kruti Dev 013" pitchFamily="2" charset="0"/>
              </a:rPr>
              <a:t> </a:t>
            </a:r>
            <a:r>
              <a:rPr lang="en-US" sz="3200" dirty="0" err="1">
                <a:latin typeface="Kruti Dev 013" pitchFamily="2" charset="0"/>
              </a:rPr>
              <a:t>ukansM</a:t>
            </a:r>
            <a:endParaRPr lang="en-US" sz="3200" dirty="0">
              <a:latin typeface="Kruti Dev 013" pitchFamily="2" charset="0"/>
            </a:endParaRPr>
          </a:p>
          <a:p>
            <a:pPr algn="ctr"/>
            <a:r>
              <a:rPr lang="en-US" sz="3200" dirty="0" err="1">
                <a:latin typeface="Kruti Dev 013" pitchFamily="2" charset="0"/>
              </a:rPr>
              <a:t>Egkjk”V~jkT</a:t>
            </a:r>
            <a:r>
              <a:rPr lang="en-US" sz="3200" dirty="0">
                <a:latin typeface="Kruti Dev 013" pitchFamily="2" charset="0"/>
              </a:rPr>
              <a:t>; 431719</a:t>
            </a:r>
          </a:p>
        </p:txBody>
      </p:sp>
    </p:spTree>
    <p:extLst>
      <p:ext uri="{BB962C8B-B14F-4D97-AF65-F5344CB8AC3E}">
        <p14:creationId xmlns:p14="http://schemas.microsoft.com/office/powerpoint/2010/main" val="348580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1531D05B-5374-4453-9624-841CC386623F}"/>
              </a:ext>
            </a:extLst>
          </p:cNvPr>
          <p:cNvSpPr/>
          <p:nvPr/>
        </p:nvSpPr>
        <p:spPr>
          <a:xfrm>
            <a:off x="422031" y="4164037"/>
            <a:ext cx="5176911" cy="2124221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  <a:latin typeface="Kruti Dev 013" pitchFamily="2" charset="0"/>
              </a:rPr>
              <a:t>u{</a:t>
            </a:r>
            <a:r>
              <a:rPr lang="en-US" sz="3200" dirty="0" err="1">
                <a:solidFill>
                  <a:srgbClr val="FFFF00"/>
                </a:solidFill>
                <a:latin typeface="Kruti Dev 013" pitchFamily="2" charset="0"/>
              </a:rPr>
              <a:t>kyoknh</a:t>
            </a:r>
            <a:r>
              <a:rPr lang="en-US" sz="3200" dirty="0">
                <a:solidFill>
                  <a:srgbClr val="FFFF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Kruti Dev 013" pitchFamily="2" charset="0"/>
              </a:rPr>
              <a:t>pGoGhus</a:t>
            </a:r>
            <a:r>
              <a:rPr lang="en-US" sz="3200" dirty="0">
                <a:solidFill>
                  <a:srgbClr val="FFFF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Kruti Dev 013" pitchFamily="2" charset="0"/>
              </a:rPr>
              <a:t>izHkkfor</a:t>
            </a:r>
            <a:r>
              <a:rPr lang="en-US" sz="3200" dirty="0">
                <a:solidFill>
                  <a:srgbClr val="FFFF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Kruti Dev 013" pitchFamily="2" charset="0"/>
              </a:rPr>
              <a:t>jkT;s</a:t>
            </a:r>
            <a:endParaRPr lang="en-US" sz="3200" dirty="0">
              <a:solidFill>
                <a:srgbClr val="FFFF00"/>
              </a:solidFill>
              <a:latin typeface="Kruti Dev 013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A78779-5FF8-42AB-A0CC-0059DFBA9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963"/>
            <a:ext cx="5303520" cy="36691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E8B73A-A088-4037-BD03-884B43A3EA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849" y="-26963"/>
            <a:ext cx="62260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44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F68F7-79C1-448A-9945-09DB4A2CB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4035"/>
            <a:ext cx="8596668" cy="6604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5000"/>
                    </a:srgbClr>
                  </a:outerShdw>
                </a:effectLst>
                <a:latin typeface="Kruti Dev 013" pitchFamily="2" charset="0"/>
              </a:rPr>
              <a:t>u{</a:t>
            </a:r>
            <a:r>
              <a:rPr lang="en-US" dirty="0" err="1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5000"/>
                    </a:srgbClr>
                  </a:outerShdw>
                </a:effectLst>
                <a:latin typeface="Kruti Dev 013" pitchFamily="2" charset="0"/>
              </a:rPr>
              <a:t>kyoknh</a:t>
            </a:r>
            <a:r>
              <a:rPr lang="en-US" dirty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5000"/>
                    </a:srgbClr>
                  </a:outerShdw>
                </a:effectLst>
                <a:latin typeface="Kruti Dev 013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5000"/>
                    </a:srgbClr>
                  </a:outerShdw>
                </a:effectLst>
                <a:latin typeface="Kruti Dev 013" pitchFamily="2" charset="0"/>
              </a:rPr>
              <a:t>pGoGhpk</a:t>
            </a:r>
            <a:r>
              <a:rPr lang="en-US" dirty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5000"/>
                    </a:srgbClr>
                  </a:outerShdw>
                </a:effectLst>
                <a:latin typeface="Kruti Dev 013" pitchFamily="2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95000"/>
                    </a:srgbClr>
                  </a:outerShdw>
                </a:effectLst>
                <a:latin typeface="Kruti Dev 013" pitchFamily="2" charset="0"/>
              </a:rPr>
              <a:t>ifj.kke</a:t>
            </a:r>
            <a:endParaRPr lang="en-US" dirty="0">
              <a:solidFill>
                <a:srgbClr val="FF0000"/>
              </a:solidFill>
              <a:effectLst>
                <a:outerShdw blurRad="50800" dist="50800" dir="5400000" algn="ctr" rotWithShape="0">
                  <a:srgbClr val="000000">
                    <a:alpha val="95000"/>
                  </a:srgbClr>
                </a:outerShdw>
              </a:effectLst>
              <a:latin typeface="Kruti Dev 01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E6114-0DB3-44B3-AE5C-8403F0B96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6638"/>
            <a:ext cx="9578014" cy="566856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sz="4000" dirty="0">
                <a:solidFill>
                  <a:srgbClr val="0000FF"/>
                </a:solidFill>
                <a:latin typeface="Kruti Dev 013" pitchFamily="2" charset="0"/>
              </a:rPr>
              <a:t>u{</a:t>
            </a:r>
            <a:r>
              <a:rPr lang="en-US" sz="4000" dirty="0" err="1">
                <a:solidFill>
                  <a:srgbClr val="0000FF"/>
                </a:solidFill>
                <a:latin typeface="Kruti Dev 013" pitchFamily="2" charset="0"/>
              </a:rPr>
              <a:t>kyoknkpk</a:t>
            </a:r>
            <a:r>
              <a:rPr lang="en-US" sz="4000" dirty="0">
                <a:solidFill>
                  <a:srgbClr val="0000FF"/>
                </a:solidFill>
                <a:latin typeface="Kruti Dev 013" pitchFamily="2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Kruti Dev 013" pitchFamily="2" charset="0"/>
              </a:rPr>
              <a:t>vkfnoklh</a:t>
            </a:r>
            <a:r>
              <a:rPr lang="en-US" sz="4000" dirty="0">
                <a:solidFill>
                  <a:srgbClr val="0000FF"/>
                </a:solidFill>
                <a:latin typeface="Kruti Dev 013" pitchFamily="2" charset="0"/>
              </a:rPr>
              <a:t> {</a:t>
            </a:r>
            <a:r>
              <a:rPr lang="en-US" sz="4000" dirty="0" err="1">
                <a:solidFill>
                  <a:srgbClr val="0000FF"/>
                </a:solidFill>
                <a:latin typeface="Kruti Dev 013" pitchFamily="2" charset="0"/>
              </a:rPr>
              <a:t>ks</a:t>
            </a:r>
            <a:r>
              <a:rPr lang="en-US" sz="4000" dirty="0">
                <a:solidFill>
                  <a:srgbClr val="0000FF"/>
                </a:solidFill>
                <a:latin typeface="Kruti Dev 013" pitchFamily="2" charset="0"/>
              </a:rPr>
              <a:t>=</a:t>
            </a:r>
            <a:r>
              <a:rPr lang="en-US" sz="4000" dirty="0" err="1">
                <a:solidFill>
                  <a:srgbClr val="0000FF"/>
                </a:solidFill>
                <a:latin typeface="Kruti Dev 013" pitchFamily="2" charset="0"/>
              </a:rPr>
              <a:t>krhy</a:t>
            </a:r>
            <a:r>
              <a:rPr lang="en-US" sz="4000" dirty="0">
                <a:solidFill>
                  <a:srgbClr val="0000FF"/>
                </a:solidFill>
                <a:latin typeface="Kruti Dev 013" pitchFamily="2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Kruti Dev 013" pitchFamily="2" charset="0"/>
              </a:rPr>
              <a:t>eqykaoj</a:t>
            </a:r>
            <a:r>
              <a:rPr lang="en-US" sz="4000" dirty="0">
                <a:solidFill>
                  <a:srgbClr val="0000FF"/>
                </a:solidFill>
                <a:latin typeface="Kruti Dev 013" pitchFamily="2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Kruti Dev 013" pitchFamily="2" charset="0"/>
              </a:rPr>
              <a:t>ifj.kke</a:t>
            </a:r>
            <a:endParaRPr lang="en-US" sz="4000" dirty="0">
              <a:solidFill>
                <a:srgbClr val="0000FF"/>
              </a:solidFill>
              <a:latin typeface="Kruti Dev 013" pitchFamily="2" charset="0"/>
            </a:endParaRPr>
          </a:p>
          <a:p>
            <a:pPr>
              <a:lnSpc>
                <a:spcPct val="200000"/>
              </a:lnSpc>
            </a:pP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lqf’k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{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khr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r:.kkaph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Hkjrh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dj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.;kl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lqjokr</a:t>
            </a:r>
            <a:endParaRPr lang="en-US" sz="2800" dirty="0">
              <a:solidFill>
                <a:srgbClr val="FF0000"/>
              </a:solidFill>
              <a:latin typeface="Kruti Dev 013" pitchFamily="2" charset="0"/>
            </a:endParaRPr>
          </a:p>
          <a:p>
            <a:pPr>
              <a:lnSpc>
                <a:spcPct val="200000"/>
              </a:lnSpc>
            </a:pP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fHkrheqGs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‘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kkGsr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tk.ks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can-</a:t>
            </a:r>
          </a:p>
          <a:p>
            <a:pPr>
              <a:lnSpc>
                <a:spcPct val="200000"/>
              </a:lnSpc>
            </a:pP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cGtcjhus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‘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kkGsrwu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iyk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;.k d:.k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izf’k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{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k.k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ns.ks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u{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kyh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dkjok;keqGs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‘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kkGk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can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iMY;k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pPr>
              <a:lnSpc>
                <a:spcPct val="200000"/>
              </a:lnSpc>
            </a:pP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eqykaps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lgt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c/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nhifjorZ.k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dj.ks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lksis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Kruti Dev 013" pitchFamily="2" charset="0"/>
              </a:rPr>
              <a:t>tkrs</a:t>
            </a:r>
            <a:r>
              <a:rPr lang="en-US" sz="28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25299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AB348-267D-43C9-B2EB-EBD962BFF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98474"/>
            <a:ext cx="10970715" cy="85812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>
                <a:solidFill>
                  <a:srgbClr val="0000FF"/>
                </a:solidFill>
                <a:latin typeface="Kruti Dev 013" pitchFamily="2" charset="0"/>
              </a:rPr>
              <a:t>u{</a:t>
            </a:r>
            <a:r>
              <a:rPr lang="en-US" sz="5300" dirty="0" err="1">
                <a:solidFill>
                  <a:srgbClr val="0000FF"/>
                </a:solidFill>
                <a:latin typeface="Kruti Dev 013" pitchFamily="2" charset="0"/>
              </a:rPr>
              <a:t>kyoknkpk</a:t>
            </a:r>
            <a:r>
              <a:rPr lang="en-US" sz="5300" dirty="0">
                <a:solidFill>
                  <a:srgbClr val="0000FF"/>
                </a:solidFill>
                <a:latin typeface="Kruti Dev 013" pitchFamily="2" charset="0"/>
              </a:rPr>
              <a:t> </a:t>
            </a:r>
            <a:r>
              <a:rPr lang="en-US" sz="5300" dirty="0" err="1">
                <a:solidFill>
                  <a:srgbClr val="0000FF"/>
                </a:solidFill>
                <a:latin typeface="Kruti Dev 013" pitchFamily="2" charset="0"/>
              </a:rPr>
              <a:t>jk”Vh</a:t>
            </a:r>
            <a:r>
              <a:rPr lang="en-US" sz="5300" dirty="0">
                <a:solidFill>
                  <a:srgbClr val="0000FF"/>
                </a:solidFill>
                <a:latin typeface="Kruti Dev 013" pitchFamily="2" charset="0"/>
              </a:rPr>
              <a:t>; </a:t>
            </a:r>
            <a:r>
              <a:rPr lang="en-US" sz="5300" dirty="0" err="1">
                <a:solidFill>
                  <a:srgbClr val="0000FF"/>
                </a:solidFill>
                <a:latin typeface="Kruti Dev 013" pitchFamily="2" charset="0"/>
              </a:rPr>
              <a:t>lqj</a:t>
            </a:r>
            <a:r>
              <a:rPr lang="en-US" sz="5300" dirty="0">
                <a:solidFill>
                  <a:srgbClr val="0000FF"/>
                </a:solidFill>
                <a:latin typeface="Kruti Dev 013" pitchFamily="2" charset="0"/>
              </a:rPr>
              <a:t>{</a:t>
            </a:r>
            <a:r>
              <a:rPr lang="en-US" sz="5300" dirty="0" err="1">
                <a:solidFill>
                  <a:srgbClr val="0000FF"/>
                </a:solidFill>
                <a:latin typeface="Kruti Dev 013" pitchFamily="2" charset="0"/>
              </a:rPr>
              <a:t>ksojhy</a:t>
            </a:r>
            <a:r>
              <a:rPr lang="en-US" sz="5300" dirty="0">
                <a:solidFill>
                  <a:srgbClr val="0000FF"/>
                </a:solidFill>
                <a:latin typeface="Kruti Dev 013" pitchFamily="2" charset="0"/>
              </a:rPr>
              <a:t> </a:t>
            </a:r>
            <a:r>
              <a:rPr lang="en-US" sz="5300" dirty="0" err="1">
                <a:solidFill>
                  <a:srgbClr val="0000FF"/>
                </a:solidFill>
                <a:latin typeface="Kruti Dev 013" pitchFamily="2" charset="0"/>
              </a:rPr>
              <a:t>ifj.kke</a:t>
            </a:r>
            <a:r>
              <a:rPr lang="en-US" sz="5300" dirty="0">
                <a:solidFill>
                  <a:srgbClr val="0000FF"/>
                </a:solidFill>
                <a:latin typeface="Kruti Dev 013" pitchFamily="2" charset="0"/>
              </a:rPr>
              <a:t>-</a:t>
            </a:r>
            <a:br>
              <a:rPr lang="en-US" dirty="0">
                <a:solidFill>
                  <a:srgbClr val="FF0000"/>
                </a:solidFill>
                <a:latin typeface="Kruti Dev 013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395E6-C63E-4B3D-AAE4-96C95220F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22363"/>
            <a:ext cx="10337669" cy="5535637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[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kfutlaiRrhP;k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HkqHkkxkr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okLrO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;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R;keqGs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vkfFkZd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ifj.kke</a:t>
            </a:r>
            <a:endParaRPr lang="en-US" sz="3200" dirty="0">
              <a:solidFill>
                <a:srgbClr val="FF0000"/>
              </a:solidFill>
              <a:latin typeface="Kruti Dev 013" pitchFamily="2" charset="0"/>
            </a:endParaRPr>
          </a:p>
          <a:p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?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kkrikr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dsY;keqgs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okgrqd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lqfo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/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kkaoj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ifj.kke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u{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kyh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cankscLrklkBh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dsanz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o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jkT;kauk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eksB;k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izek.kkr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iSlk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o ‘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kDrh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[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kpZ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djkok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ykxr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vkgs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fodkl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dkekr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vMFkMk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vk.kY;keqGs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yksdkae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/;s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ljdkj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oh”k;d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ukjkth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ok&lt;r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vkgs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ljdkj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vkf.k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u{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kyokn;kae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/;s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lkekU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;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yksdkapk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cGh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-</a:t>
            </a:r>
          </a:p>
          <a:p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yksd’kkgh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iq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&lt;s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ladV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fuekZ.k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gksr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vkgs</a:t>
            </a:r>
            <a:endParaRPr lang="en-US" sz="3200" dirty="0">
              <a:solidFill>
                <a:srgbClr val="FF0000"/>
              </a:solidFill>
              <a:latin typeface="Kruti Dev 013" pitchFamily="2" charset="0"/>
            </a:endParaRPr>
          </a:p>
          <a:p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u{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kyokn;akpk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cankscLr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dj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.;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kklkBh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lSU;kpk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okij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dsY;k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eqGs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ijdh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; ‘k=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wdMs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Kruti Dev 013" pitchFamily="2" charset="0"/>
              </a:rPr>
              <a:t>nyZ</a:t>
            </a:r>
            <a:r>
              <a:rPr lang="en-US" sz="3200" dirty="0">
                <a:solidFill>
                  <a:srgbClr val="FF0000"/>
                </a:solidFill>
                <a:latin typeface="Kruti Dev 013" pitchFamily="2" charset="0"/>
              </a:rPr>
              <a:t>{k-</a:t>
            </a:r>
          </a:p>
          <a:p>
            <a:pPr marL="0" indent="0">
              <a:buNone/>
            </a:pPr>
            <a:endParaRPr lang="en-US" sz="3200" dirty="0">
              <a:solidFill>
                <a:srgbClr val="FF0000"/>
              </a:solidFill>
              <a:latin typeface="Kruti Dev 013" pitchFamily="2" charset="0"/>
            </a:endParaRPr>
          </a:p>
          <a:p>
            <a:endParaRPr lang="en-US" sz="3200" dirty="0">
              <a:solidFill>
                <a:srgbClr val="FF0000"/>
              </a:solidFill>
              <a:latin typeface="Kruti Dev 013" pitchFamily="2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FF0000"/>
              </a:solidFill>
              <a:latin typeface="Kruti Dev 013" pitchFamily="2" charset="0"/>
            </a:endParaRPr>
          </a:p>
          <a:p>
            <a:endParaRPr lang="en-US" sz="3200" dirty="0">
              <a:solidFill>
                <a:srgbClr val="FF0000"/>
              </a:solidFill>
              <a:latin typeface="Kruti Dev 013" pitchFamily="2" charset="0"/>
            </a:endParaRPr>
          </a:p>
          <a:p>
            <a:endParaRPr lang="en-US" sz="3200" dirty="0">
              <a:solidFill>
                <a:srgbClr val="FF0000"/>
              </a:solidFill>
              <a:latin typeface="Kruti Dev 01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10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17E-21C9-4A8C-ABAA-DCB954034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94252"/>
          </a:xfrm>
        </p:spPr>
        <p:txBody>
          <a:bodyPr>
            <a:normAutofit/>
          </a:bodyPr>
          <a:lstStyle/>
          <a:p>
            <a:pPr algn="ctr"/>
            <a:br>
              <a:rPr lang="en-US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ruti Dev 013" pitchFamily="2" charset="0"/>
              </a:rPr>
            </a:br>
            <a:r>
              <a:rPr lang="en-US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Kruti Dev 013" pitchFamily="2" charset="0"/>
              </a:rPr>
              <a:t>/</a:t>
            </a:r>
            <a:r>
              <a:rPr lang="en-US" sz="96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Kruti Dev 013" pitchFamily="2" charset="0"/>
              </a:rPr>
              <a:t>kU;okn</a:t>
            </a:r>
            <a:endParaRPr lang="en-US" sz="9600" dirty="0">
              <a:solidFill>
                <a:schemeClr val="accent4">
                  <a:lumMod val="60000"/>
                  <a:lumOff val="40000"/>
                </a:schemeClr>
              </a:solidFill>
              <a:latin typeface="Kruti Dev 01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24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266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Kruti Dev 013</vt:lpstr>
      <vt:lpstr>Trebuchet MS</vt:lpstr>
      <vt:lpstr>Wingdings 3</vt:lpstr>
      <vt:lpstr>Facet</vt:lpstr>
      <vt:lpstr>PowerPoint Presentation</vt:lpstr>
      <vt:lpstr>PowerPoint Presentation</vt:lpstr>
      <vt:lpstr>u{kyoknh pGoGhpk ifj.kke</vt:lpstr>
      <vt:lpstr>u{kyoknkpk jk”Vh; lqj{ksojhy ifj.kke- </vt:lpstr>
      <vt:lpstr> /kU;okn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8</cp:revision>
  <dcterms:created xsi:type="dcterms:W3CDTF">2020-07-06T15:23:46Z</dcterms:created>
  <dcterms:modified xsi:type="dcterms:W3CDTF">2020-07-06T17:51:50Z</dcterms:modified>
</cp:coreProperties>
</file>