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395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943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568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27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76199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1848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2772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826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706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647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49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463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351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277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450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615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7BEDF-1721-4A47-9D8E-5B724190CE4B}" type="datetimeFigureOut">
              <a:rPr lang="en-US" smtClean="0"/>
              <a:pPr/>
              <a:t>09/05/2023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530395-5290-4AEA-8D86-0325782B9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68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EA20520-9164-4365-B9A7-5B730DA50522}"/>
              </a:ext>
            </a:extLst>
          </p:cNvPr>
          <p:cNvSpPr/>
          <p:nvPr/>
        </p:nvSpPr>
        <p:spPr>
          <a:xfrm>
            <a:off x="998806" y="182879"/>
            <a:ext cx="8693834" cy="37982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Kruti Dev 013" pitchFamily="2" charset="0"/>
              </a:rPr>
              <a:t>lgk</a:t>
            </a:r>
            <a:r>
              <a:rPr lang="en-US" sz="3200" dirty="0">
                <a:latin typeface="Kruti Dev 013" pitchFamily="2" charset="0"/>
              </a:rPr>
              <a:t>- </a:t>
            </a:r>
            <a:r>
              <a:rPr lang="en-US" sz="3200" dirty="0" err="1">
                <a:latin typeface="Kruti Dev 013" pitchFamily="2" charset="0"/>
              </a:rPr>
              <a:t>izk</a:t>
            </a:r>
            <a:r>
              <a:rPr lang="en-US" sz="3200" dirty="0">
                <a:latin typeface="Kruti Dev 013" pitchFamily="2" charset="0"/>
              </a:rPr>
              <a:t>/;kid </a:t>
            </a:r>
            <a:r>
              <a:rPr lang="en-US" sz="3200" dirty="0" err="1">
                <a:latin typeface="Kruti Dev 013" pitchFamily="2" charset="0"/>
              </a:rPr>
              <a:t>HkkjrHkw”k.k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oke.kjko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ckGcq</a:t>
            </a:r>
            <a:r>
              <a:rPr lang="en-US" sz="3200" dirty="0">
                <a:latin typeface="Kruti Dev 013" pitchFamily="2" charset="0"/>
              </a:rPr>
              <a:t>/</a:t>
            </a:r>
            <a:r>
              <a:rPr lang="en-US" sz="3200" dirty="0" err="1">
                <a:latin typeface="Kruti Dev 013" pitchFamily="2" charset="0"/>
              </a:rPr>
              <a:t>ks</a:t>
            </a:r>
            <a:endParaRPr lang="en-US" sz="3200" dirty="0">
              <a:latin typeface="Kruti Dev 013" pitchFamily="2" charset="0"/>
            </a:endParaRPr>
          </a:p>
          <a:p>
            <a:pPr algn="ctr"/>
            <a:r>
              <a:rPr lang="en-US" sz="3200" dirty="0" err="1">
                <a:latin typeface="Kruti Dev 013" pitchFamily="2" charset="0"/>
              </a:rPr>
              <a:t>lSfudh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foKku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foHkkx</a:t>
            </a:r>
            <a:endParaRPr lang="en-US" sz="3200" dirty="0">
              <a:latin typeface="Kruti Dev 013" pitchFamily="2" charset="0"/>
            </a:endParaRPr>
          </a:p>
          <a:p>
            <a:pPr algn="ctr"/>
            <a:r>
              <a:rPr lang="en-US" sz="3200" dirty="0" err="1">
                <a:latin typeface="Kruti Dev 013" pitchFamily="2" charset="0"/>
              </a:rPr>
              <a:t>Lokeh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foosdkuan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egkfo|ky</a:t>
            </a:r>
            <a:r>
              <a:rPr lang="en-US" sz="3200" dirty="0">
                <a:latin typeface="Kruti Dev 013" pitchFamily="2" charset="0"/>
              </a:rPr>
              <a:t>; </a:t>
            </a:r>
            <a:r>
              <a:rPr lang="en-US" sz="3200" dirty="0" err="1">
                <a:latin typeface="Kruti Dev 013" pitchFamily="2" charset="0"/>
              </a:rPr>
              <a:t>eqdzekckn</a:t>
            </a:r>
            <a:r>
              <a:rPr lang="en-US" sz="3200" dirty="0">
                <a:latin typeface="Kruti Dev 013" pitchFamily="2" charset="0"/>
              </a:rPr>
              <a:t> </a:t>
            </a:r>
          </a:p>
          <a:p>
            <a:pPr algn="ctr"/>
            <a:r>
              <a:rPr lang="en-US" sz="3200" dirty="0" err="1">
                <a:latin typeface="Kruti Dev 013" pitchFamily="2" charset="0"/>
              </a:rPr>
              <a:t>rk</a:t>
            </a:r>
            <a:r>
              <a:rPr lang="en-US" sz="3200" dirty="0">
                <a:latin typeface="Kruti Dev 013" pitchFamily="2" charset="0"/>
              </a:rPr>
              <a:t>- eq[</a:t>
            </a:r>
            <a:r>
              <a:rPr lang="en-US" sz="3200" dirty="0" err="1">
                <a:latin typeface="Kruti Dev 013" pitchFamily="2" charset="0"/>
              </a:rPr>
              <a:t>ksM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ftYgk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ukansM</a:t>
            </a:r>
            <a:endParaRPr lang="en-US" sz="3200" dirty="0">
              <a:latin typeface="Kruti Dev 013" pitchFamily="2" charset="0"/>
            </a:endParaRPr>
          </a:p>
          <a:p>
            <a:pPr algn="ctr"/>
            <a:r>
              <a:rPr lang="en-US" sz="3200" dirty="0" err="1">
                <a:latin typeface="Kruti Dev 013" pitchFamily="2" charset="0"/>
              </a:rPr>
              <a:t>Egkjk”V~jkT</a:t>
            </a:r>
            <a:r>
              <a:rPr lang="en-US" sz="3200" dirty="0">
                <a:latin typeface="Kruti Dev 013" pitchFamily="2" charset="0"/>
              </a:rPr>
              <a:t>; 431719</a:t>
            </a:r>
          </a:p>
        </p:txBody>
      </p:sp>
    </p:spTree>
    <p:extLst>
      <p:ext uri="{BB962C8B-B14F-4D97-AF65-F5344CB8AC3E}">
        <p14:creationId xmlns:p14="http://schemas.microsoft.com/office/powerpoint/2010/main" xmlns="" val="348580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92FACFD-EE5F-4152-B284-1A0B64D63C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139" y="0"/>
            <a:ext cx="8012804" cy="3249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D5A40F8-2CD7-4496-8D56-9B701DE8BC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8680" y="3110902"/>
            <a:ext cx="5413320" cy="374709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xmlns="" id="{1531D05B-5374-4453-9624-841CC386623F}"/>
              </a:ext>
            </a:extLst>
          </p:cNvPr>
          <p:cNvSpPr/>
          <p:nvPr/>
        </p:nvSpPr>
        <p:spPr>
          <a:xfrm>
            <a:off x="422031" y="4164037"/>
            <a:ext cx="5176911" cy="212422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u{</a:t>
            </a:r>
            <a:r>
              <a:rPr lang="en-US" sz="3200" dirty="0" err="1">
                <a:solidFill>
                  <a:srgbClr val="FFFF00"/>
                </a:solidFill>
                <a:latin typeface="Kruti Dev 013" pitchFamily="2" charset="0"/>
              </a:rPr>
              <a:t>kyoknh</a:t>
            </a:r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Kruti Dev 013" pitchFamily="2" charset="0"/>
              </a:rPr>
              <a:t>pGoGhph</a:t>
            </a:r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Kruti Dev 013" pitchFamily="2" charset="0"/>
              </a:rPr>
              <a:t>vf</a:t>
            </a:r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/</a:t>
            </a:r>
            <a:r>
              <a:rPr lang="en-US" sz="3200" dirty="0" err="1">
                <a:solidFill>
                  <a:srgbClr val="FFFF00"/>
                </a:solidFill>
                <a:latin typeface="Kruti Dev 013" pitchFamily="2" charset="0"/>
              </a:rPr>
              <a:t>kos’k</a:t>
            </a:r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Kruti Dev 013" pitchFamily="2" charset="0"/>
              </a:rPr>
              <a:t>o”kZ</a:t>
            </a:r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 2006</a:t>
            </a:r>
          </a:p>
        </p:txBody>
      </p:sp>
    </p:spTree>
    <p:extLst>
      <p:ext uri="{BB962C8B-B14F-4D97-AF65-F5344CB8AC3E}">
        <p14:creationId xmlns:p14="http://schemas.microsoft.com/office/powerpoint/2010/main" xmlns="" val="423344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2F68F7-79C1-448A-9945-09DB4A2CB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6604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u{</a:t>
            </a:r>
            <a:r>
              <a:rPr lang="en-US" dirty="0" err="1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kyoknkph</a:t>
            </a:r>
            <a:r>
              <a:rPr lang="en-US" dirty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dkj.ks</a:t>
            </a:r>
            <a:endParaRPr lang="en-US" dirty="0">
              <a:solidFill>
                <a:srgbClr val="FF0000"/>
              </a:solidFill>
              <a:effectLst>
                <a:outerShdw blurRad="50800" dist="50800" dir="5400000" algn="ctr" rotWithShape="0">
                  <a:srgbClr val="000000">
                    <a:alpha val="95000"/>
                  </a:srgbClr>
                </a:outerShdw>
              </a:effectLst>
              <a:latin typeface="Kruti Dev 01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6E6114-0DB3-44B3-AE5C-8403F0B96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6638"/>
            <a:ext cx="9578014" cy="5668567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vkfnoklh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{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=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krhy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fodklkdMs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&gt;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kysys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ljdkjps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nyZ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{k-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Tfeunko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o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ljdkj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;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kaP;kdMwu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gks.kkjh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fiGo.kwd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izLrkihrkaP;k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vU;k;keqGs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vkfnoklh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u{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kyokn;kdMs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vks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&lt;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ys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xsys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‘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kkldh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; ;a=.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ksdMwu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gks.kkjk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Hkz”Vkpkj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o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xSjO;ogkj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‘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ksretwj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o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Hkwfeghu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;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kaP;k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gDdkdMs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gks.kkjs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nqyZ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{k-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xjhc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Jherh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e/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khy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fo”kerk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jkT;krhy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dqiz’kklu</a:t>
            </a:r>
            <a:endParaRPr lang="en-US" sz="2800" dirty="0">
              <a:solidFill>
                <a:srgbClr val="FF0000"/>
              </a:solidFill>
              <a:latin typeface="Kruti Dev 013" pitchFamily="2" charset="0"/>
            </a:endParaRPr>
          </a:p>
          <a:p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vkfnoklhuk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miftohdsps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lk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/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ku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ulY;keqGs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u{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kyokn;kadMs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vks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&lt;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ys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xsys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Okulainsps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eksB;k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izek.kkr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vigj.k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nqjxe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Hkkxkr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izkFkehd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iz’ukuoj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‘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kklukps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nqyZ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{k-</a:t>
            </a:r>
          </a:p>
        </p:txBody>
      </p:sp>
    </p:spTree>
    <p:extLst>
      <p:ext uri="{BB962C8B-B14F-4D97-AF65-F5344CB8AC3E}">
        <p14:creationId xmlns:p14="http://schemas.microsoft.com/office/powerpoint/2010/main" xmlns="" val="325299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BB417E-21C9-4A8C-ABAA-DCB954034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94252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ruti Dev 013" pitchFamily="2" charset="0"/>
              </a:rPr>
              <a:t/>
            </a:r>
            <a:br>
              <a:rPr lang="en-US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ruti Dev 013" pitchFamily="2" charset="0"/>
              </a:rPr>
            </a:br>
            <a:r>
              <a:rPr lang="en-US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ruti Dev 013" pitchFamily="2" charset="0"/>
              </a:rPr>
              <a:t>/</a:t>
            </a:r>
            <a:r>
              <a:rPr lang="en-US" sz="96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Kruti Dev 013" pitchFamily="2" charset="0"/>
              </a:rPr>
              <a:t>kU;okn</a:t>
            </a:r>
            <a:endParaRPr lang="en-US" sz="9600" dirty="0">
              <a:solidFill>
                <a:schemeClr val="accent4">
                  <a:lumMod val="60000"/>
                  <a:lumOff val="40000"/>
                </a:schemeClr>
              </a:solidFill>
              <a:latin typeface="Kruti Dev 01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24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94</Words>
  <Application>Microsoft Office PowerPoint</Application>
  <PresentationFormat>Custom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Facet</vt:lpstr>
      <vt:lpstr>Slide 1</vt:lpstr>
      <vt:lpstr>Slide 2</vt:lpstr>
      <vt:lpstr>u{kyoknkph dkj.ks</vt:lpstr>
      <vt:lpstr> /kU;okn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</cp:revision>
  <dcterms:created xsi:type="dcterms:W3CDTF">2020-07-06T15:23:46Z</dcterms:created>
  <dcterms:modified xsi:type="dcterms:W3CDTF">2023-05-09T14:04:10Z</dcterms:modified>
</cp:coreProperties>
</file>