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-798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7BEDF-1721-4A47-9D8E-5B724190CE4B}" type="datetimeFigureOut">
              <a:rPr lang="en-US" smtClean="0"/>
              <a:pPr/>
              <a:t>09/05/2023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30395-5290-4AEA-8D86-0325782B967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039581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7BEDF-1721-4A47-9D8E-5B724190CE4B}" type="datetimeFigureOut">
              <a:rPr lang="en-US" smtClean="0"/>
              <a:pPr/>
              <a:t>09/05/2023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30395-5290-4AEA-8D86-0325782B967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794300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7BEDF-1721-4A47-9D8E-5B724190CE4B}" type="datetimeFigureOut">
              <a:rPr lang="en-US" smtClean="0"/>
              <a:pPr/>
              <a:t>09/05/2023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30395-5290-4AEA-8D86-0325782B967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435687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7BEDF-1721-4A47-9D8E-5B724190CE4B}" type="datetimeFigureOut">
              <a:rPr lang="en-US" smtClean="0"/>
              <a:pPr/>
              <a:t>09/05/2023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30395-5290-4AEA-8D86-0325782B967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0277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7BEDF-1721-4A47-9D8E-5B724190CE4B}" type="datetimeFigureOut">
              <a:rPr lang="en-US" smtClean="0"/>
              <a:pPr/>
              <a:t>09/05/2023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30395-5290-4AEA-8D86-0325782B967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19761990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7BEDF-1721-4A47-9D8E-5B724190CE4B}" type="datetimeFigureOut">
              <a:rPr lang="en-US" smtClean="0"/>
              <a:pPr/>
              <a:t>09/05/2023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30395-5290-4AEA-8D86-0325782B967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8184848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7BEDF-1721-4A47-9D8E-5B724190CE4B}" type="datetimeFigureOut">
              <a:rPr lang="en-US" smtClean="0"/>
              <a:pPr/>
              <a:t>09/05/2023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30395-5290-4AEA-8D86-0325782B967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027720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7BEDF-1721-4A47-9D8E-5B724190CE4B}" type="datetimeFigureOut">
              <a:rPr lang="en-US" smtClean="0"/>
              <a:pPr/>
              <a:t>09/05/2023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30395-5290-4AEA-8D86-0325782B967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782659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7BEDF-1721-4A47-9D8E-5B724190CE4B}" type="datetimeFigureOut">
              <a:rPr lang="en-US" smtClean="0"/>
              <a:pPr/>
              <a:t>09/05/2023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30395-5290-4AEA-8D86-0325782B967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670640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7BEDF-1721-4A47-9D8E-5B724190CE4B}" type="datetimeFigureOut">
              <a:rPr lang="en-US" smtClean="0"/>
              <a:pPr/>
              <a:t>09/05/2023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30395-5290-4AEA-8D86-0325782B967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56478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7BEDF-1721-4A47-9D8E-5B724190CE4B}" type="datetimeFigureOut">
              <a:rPr lang="en-US" smtClean="0"/>
              <a:pPr/>
              <a:t>09/05/2023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30395-5290-4AEA-8D86-0325782B967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14916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7BEDF-1721-4A47-9D8E-5B724190CE4B}" type="datetimeFigureOut">
              <a:rPr lang="en-US" smtClean="0"/>
              <a:pPr/>
              <a:t>09/05/2023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30395-5290-4AEA-8D86-0325782B967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946386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7BEDF-1721-4A47-9D8E-5B724190CE4B}" type="datetimeFigureOut">
              <a:rPr lang="en-US" smtClean="0"/>
              <a:pPr/>
              <a:t>09/05/2023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30395-5290-4AEA-8D86-0325782B967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335146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7BEDF-1721-4A47-9D8E-5B724190CE4B}" type="datetimeFigureOut">
              <a:rPr lang="en-US" smtClean="0"/>
              <a:pPr/>
              <a:t>09/05/2023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30395-5290-4AEA-8D86-0325782B967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627747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7BEDF-1721-4A47-9D8E-5B724190CE4B}" type="datetimeFigureOut">
              <a:rPr lang="en-US" smtClean="0"/>
              <a:pPr/>
              <a:t>09/05/2023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30395-5290-4AEA-8D86-0325782B967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345094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7BEDF-1721-4A47-9D8E-5B724190CE4B}" type="datetimeFigureOut">
              <a:rPr lang="en-US" smtClean="0"/>
              <a:pPr/>
              <a:t>09/05/2023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30395-5290-4AEA-8D86-0325782B967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261535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F7BEDF-1721-4A47-9D8E-5B724190CE4B}" type="datetimeFigureOut">
              <a:rPr lang="en-US" smtClean="0"/>
              <a:pPr/>
              <a:t>09/05/2023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1530395-5290-4AEA-8D86-0325782B967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006856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8EA20520-9164-4365-B9A7-5B730DA50522}"/>
              </a:ext>
            </a:extLst>
          </p:cNvPr>
          <p:cNvSpPr/>
          <p:nvPr/>
        </p:nvSpPr>
        <p:spPr>
          <a:xfrm>
            <a:off x="998806" y="182879"/>
            <a:ext cx="8693834" cy="379827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>
                <a:latin typeface="Kruti Dev 013" pitchFamily="2" charset="0"/>
              </a:rPr>
              <a:t>lgk</a:t>
            </a:r>
            <a:r>
              <a:rPr lang="en-US" sz="3200" dirty="0">
                <a:latin typeface="Kruti Dev 013" pitchFamily="2" charset="0"/>
              </a:rPr>
              <a:t>- </a:t>
            </a:r>
            <a:r>
              <a:rPr lang="en-US" sz="3200" dirty="0" err="1">
                <a:latin typeface="Kruti Dev 013" pitchFamily="2" charset="0"/>
              </a:rPr>
              <a:t>izk</a:t>
            </a:r>
            <a:r>
              <a:rPr lang="en-US" sz="3200" dirty="0">
                <a:latin typeface="Kruti Dev 013" pitchFamily="2" charset="0"/>
              </a:rPr>
              <a:t>/;kid </a:t>
            </a:r>
            <a:r>
              <a:rPr lang="en-US" sz="3200" dirty="0" err="1">
                <a:latin typeface="Kruti Dev 013" pitchFamily="2" charset="0"/>
              </a:rPr>
              <a:t>HkkjrHkw”k.k</a:t>
            </a:r>
            <a:r>
              <a:rPr lang="en-US" sz="3200" dirty="0">
                <a:latin typeface="Kruti Dev 013" pitchFamily="2" charset="0"/>
              </a:rPr>
              <a:t> </a:t>
            </a:r>
            <a:r>
              <a:rPr lang="en-US" sz="3200" dirty="0" err="1">
                <a:latin typeface="Kruti Dev 013" pitchFamily="2" charset="0"/>
              </a:rPr>
              <a:t>oke.kjko</a:t>
            </a:r>
            <a:r>
              <a:rPr lang="en-US" sz="3200" dirty="0">
                <a:latin typeface="Kruti Dev 013" pitchFamily="2" charset="0"/>
              </a:rPr>
              <a:t> </a:t>
            </a:r>
            <a:r>
              <a:rPr lang="en-US" sz="3200" dirty="0" err="1">
                <a:latin typeface="Kruti Dev 013" pitchFamily="2" charset="0"/>
              </a:rPr>
              <a:t>ckGcq</a:t>
            </a:r>
            <a:r>
              <a:rPr lang="en-US" sz="3200" dirty="0">
                <a:latin typeface="Kruti Dev 013" pitchFamily="2" charset="0"/>
              </a:rPr>
              <a:t>/</a:t>
            </a:r>
            <a:r>
              <a:rPr lang="en-US" sz="3200" dirty="0" err="1">
                <a:latin typeface="Kruti Dev 013" pitchFamily="2" charset="0"/>
              </a:rPr>
              <a:t>ks</a:t>
            </a:r>
            <a:endParaRPr lang="en-US" sz="3200" dirty="0">
              <a:latin typeface="Kruti Dev 013" pitchFamily="2" charset="0"/>
            </a:endParaRPr>
          </a:p>
          <a:p>
            <a:pPr algn="ctr"/>
            <a:r>
              <a:rPr lang="en-US" sz="3200" dirty="0" err="1">
                <a:latin typeface="Kruti Dev 013" pitchFamily="2" charset="0"/>
              </a:rPr>
              <a:t>lSfudh</a:t>
            </a:r>
            <a:r>
              <a:rPr lang="en-US" sz="3200" dirty="0">
                <a:latin typeface="Kruti Dev 013" pitchFamily="2" charset="0"/>
              </a:rPr>
              <a:t> </a:t>
            </a:r>
            <a:r>
              <a:rPr lang="en-US" sz="3200" dirty="0" err="1">
                <a:latin typeface="Kruti Dev 013" pitchFamily="2" charset="0"/>
              </a:rPr>
              <a:t>foKku</a:t>
            </a:r>
            <a:r>
              <a:rPr lang="en-US" sz="3200" dirty="0">
                <a:latin typeface="Kruti Dev 013" pitchFamily="2" charset="0"/>
              </a:rPr>
              <a:t> </a:t>
            </a:r>
            <a:r>
              <a:rPr lang="en-US" sz="3200" dirty="0" err="1">
                <a:latin typeface="Kruti Dev 013" pitchFamily="2" charset="0"/>
              </a:rPr>
              <a:t>foHkkx</a:t>
            </a:r>
            <a:endParaRPr lang="en-US" sz="3200" dirty="0">
              <a:latin typeface="Kruti Dev 013" pitchFamily="2" charset="0"/>
            </a:endParaRPr>
          </a:p>
          <a:p>
            <a:pPr algn="ctr"/>
            <a:r>
              <a:rPr lang="en-US" sz="3200" dirty="0" err="1">
                <a:latin typeface="Kruti Dev 013" pitchFamily="2" charset="0"/>
              </a:rPr>
              <a:t>Lokeh</a:t>
            </a:r>
            <a:r>
              <a:rPr lang="en-US" sz="3200" dirty="0">
                <a:latin typeface="Kruti Dev 013" pitchFamily="2" charset="0"/>
              </a:rPr>
              <a:t> </a:t>
            </a:r>
            <a:r>
              <a:rPr lang="en-US" sz="3200" dirty="0" err="1">
                <a:latin typeface="Kruti Dev 013" pitchFamily="2" charset="0"/>
              </a:rPr>
              <a:t>foosdkuan</a:t>
            </a:r>
            <a:r>
              <a:rPr lang="en-US" sz="3200" dirty="0">
                <a:latin typeface="Kruti Dev 013" pitchFamily="2" charset="0"/>
              </a:rPr>
              <a:t> </a:t>
            </a:r>
            <a:r>
              <a:rPr lang="en-US" sz="3200" dirty="0" err="1">
                <a:latin typeface="Kruti Dev 013" pitchFamily="2" charset="0"/>
              </a:rPr>
              <a:t>egkfo|ky</a:t>
            </a:r>
            <a:r>
              <a:rPr lang="en-US" sz="3200" dirty="0">
                <a:latin typeface="Kruti Dev 013" pitchFamily="2" charset="0"/>
              </a:rPr>
              <a:t>; </a:t>
            </a:r>
            <a:r>
              <a:rPr lang="en-US" sz="3200" dirty="0" err="1">
                <a:latin typeface="Kruti Dev 013" pitchFamily="2" charset="0"/>
              </a:rPr>
              <a:t>eqdzekckn</a:t>
            </a:r>
            <a:r>
              <a:rPr lang="en-US" sz="3200" dirty="0">
                <a:latin typeface="Kruti Dev 013" pitchFamily="2" charset="0"/>
              </a:rPr>
              <a:t> </a:t>
            </a:r>
          </a:p>
          <a:p>
            <a:pPr algn="ctr"/>
            <a:r>
              <a:rPr lang="en-US" sz="3200" dirty="0" err="1">
                <a:latin typeface="Kruti Dev 013" pitchFamily="2" charset="0"/>
              </a:rPr>
              <a:t>rk</a:t>
            </a:r>
            <a:r>
              <a:rPr lang="en-US" sz="3200" dirty="0">
                <a:latin typeface="Kruti Dev 013" pitchFamily="2" charset="0"/>
              </a:rPr>
              <a:t>- eq[</a:t>
            </a:r>
            <a:r>
              <a:rPr lang="en-US" sz="3200" dirty="0" err="1">
                <a:latin typeface="Kruti Dev 013" pitchFamily="2" charset="0"/>
              </a:rPr>
              <a:t>ksM</a:t>
            </a:r>
            <a:r>
              <a:rPr lang="en-US" sz="3200" dirty="0">
                <a:latin typeface="Kruti Dev 013" pitchFamily="2" charset="0"/>
              </a:rPr>
              <a:t> </a:t>
            </a:r>
            <a:r>
              <a:rPr lang="en-US" sz="3200" dirty="0" err="1">
                <a:latin typeface="Kruti Dev 013" pitchFamily="2" charset="0"/>
              </a:rPr>
              <a:t>ftYgk</a:t>
            </a:r>
            <a:r>
              <a:rPr lang="en-US" sz="3200" dirty="0">
                <a:latin typeface="Kruti Dev 013" pitchFamily="2" charset="0"/>
              </a:rPr>
              <a:t> </a:t>
            </a:r>
            <a:r>
              <a:rPr lang="en-US" sz="3200" dirty="0" err="1">
                <a:latin typeface="Kruti Dev 013" pitchFamily="2" charset="0"/>
              </a:rPr>
              <a:t>ukansM</a:t>
            </a:r>
            <a:endParaRPr lang="en-US" sz="3200" dirty="0">
              <a:latin typeface="Kruti Dev 013" pitchFamily="2" charset="0"/>
            </a:endParaRPr>
          </a:p>
          <a:p>
            <a:pPr algn="ctr"/>
            <a:r>
              <a:rPr lang="en-US" sz="3200" dirty="0" err="1">
                <a:latin typeface="Kruti Dev 013" pitchFamily="2" charset="0"/>
              </a:rPr>
              <a:t>Egkjk”V~jkT</a:t>
            </a:r>
            <a:r>
              <a:rPr lang="en-US" sz="3200" dirty="0">
                <a:latin typeface="Kruti Dev 013" pitchFamily="2" charset="0"/>
              </a:rPr>
              <a:t>; 431719</a:t>
            </a:r>
          </a:p>
        </p:txBody>
      </p:sp>
    </p:spTree>
    <p:extLst>
      <p:ext uri="{BB962C8B-B14F-4D97-AF65-F5344CB8AC3E}">
        <p14:creationId xmlns:p14="http://schemas.microsoft.com/office/powerpoint/2010/main" xmlns="" val="34858047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892FACFD-EE5F-4152-B284-1A0B64D63CC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76139" y="0"/>
            <a:ext cx="8012804" cy="3249637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3D5A40F8-2CD7-4496-8D56-9B701DE8BC4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778680" y="3110902"/>
            <a:ext cx="5413320" cy="3747098"/>
          </a:xfrm>
          <a:prstGeom prst="rect">
            <a:avLst/>
          </a:prstGeom>
        </p:spPr>
      </p:pic>
      <p:sp>
        <p:nvSpPr>
          <p:cNvPr id="8" name="Oval 7">
            <a:extLst>
              <a:ext uri="{FF2B5EF4-FFF2-40B4-BE49-F238E27FC236}">
                <a16:creationId xmlns:a16="http://schemas.microsoft.com/office/drawing/2014/main" xmlns="" id="{1531D05B-5374-4453-9624-841CC386623F}"/>
              </a:ext>
            </a:extLst>
          </p:cNvPr>
          <p:cNvSpPr/>
          <p:nvPr/>
        </p:nvSpPr>
        <p:spPr>
          <a:xfrm>
            <a:off x="422031" y="4164037"/>
            <a:ext cx="5176911" cy="2124221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rgbClr val="FFFF00"/>
                </a:solidFill>
                <a:latin typeface="Kruti Dev 013" pitchFamily="2" charset="0"/>
              </a:rPr>
              <a:t>u{</a:t>
            </a:r>
            <a:r>
              <a:rPr lang="en-US" sz="3200" dirty="0" err="1">
                <a:solidFill>
                  <a:srgbClr val="FFFF00"/>
                </a:solidFill>
                <a:latin typeface="Kruti Dev 013" pitchFamily="2" charset="0"/>
              </a:rPr>
              <a:t>kyoknh</a:t>
            </a:r>
            <a:r>
              <a:rPr lang="en-US" sz="3200" dirty="0">
                <a:solidFill>
                  <a:srgbClr val="FFFF00"/>
                </a:solidFill>
                <a:latin typeface="Kruti Dev 013" pitchFamily="2" charset="0"/>
              </a:rPr>
              <a:t> </a:t>
            </a:r>
            <a:r>
              <a:rPr lang="en-US" sz="3200" dirty="0" err="1">
                <a:solidFill>
                  <a:srgbClr val="FFFF00"/>
                </a:solidFill>
                <a:latin typeface="Kruti Dev 013" pitchFamily="2" charset="0"/>
              </a:rPr>
              <a:t>pGoGhph</a:t>
            </a:r>
            <a:r>
              <a:rPr lang="en-US" sz="3200" dirty="0">
                <a:solidFill>
                  <a:srgbClr val="FFFF00"/>
                </a:solidFill>
                <a:latin typeface="Kruti Dev 013" pitchFamily="2" charset="0"/>
              </a:rPr>
              <a:t> </a:t>
            </a:r>
            <a:r>
              <a:rPr lang="en-US" sz="3200" dirty="0" err="1">
                <a:solidFill>
                  <a:srgbClr val="FFFF00"/>
                </a:solidFill>
                <a:latin typeface="Kruti Dev 013" pitchFamily="2" charset="0"/>
              </a:rPr>
              <a:t>vf</a:t>
            </a:r>
            <a:r>
              <a:rPr lang="en-US" sz="3200" dirty="0">
                <a:solidFill>
                  <a:srgbClr val="FFFF00"/>
                </a:solidFill>
                <a:latin typeface="Kruti Dev 013" pitchFamily="2" charset="0"/>
              </a:rPr>
              <a:t>/</a:t>
            </a:r>
            <a:r>
              <a:rPr lang="en-US" sz="3200" dirty="0" err="1">
                <a:solidFill>
                  <a:srgbClr val="FFFF00"/>
                </a:solidFill>
                <a:latin typeface="Kruti Dev 013" pitchFamily="2" charset="0"/>
              </a:rPr>
              <a:t>kos’k</a:t>
            </a:r>
            <a:r>
              <a:rPr lang="en-US" sz="3200" dirty="0">
                <a:solidFill>
                  <a:srgbClr val="FFFF00"/>
                </a:solidFill>
                <a:latin typeface="Kruti Dev 013" pitchFamily="2" charset="0"/>
              </a:rPr>
              <a:t> </a:t>
            </a:r>
            <a:r>
              <a:rPr lang="en-US" sz="3200" dirty="0" err="1">
                <a:solidFill>
                  <a:srgbClr val="FFFF00"/>
                </a:solidFill>
                <a:latin typeface="Kruti Dev 013" pitchFamily="2" charset="0"/>
              </a:rPr>
              <a:t>o”kZ</a:t>
            </a:r>
            <a:r>
              <a:rPr lang="en-US" sz="3200" dirty="0">
                <a:solidFill>
                  <a:srgbClr val="FFFF00"/>
                </a:solidFill>
                <a:latin typeface="Kruti Dev 013" pitchFamily="2" charset="0"/>
              </a:rPr>
              <a:t> 2006</a:t>
            </a:r>
          </a:p>
        </p:txBody>
      </p:sp>
    </p:spTree>
    <p:extLst>
      <p:ext uri="{BB962C8B-B14F-4D97-AF65-F5344CB8AC3E}">
        <p14:creationId xmlns:p14="http://schemas.microsoft.com/office/powerpoint/2010/main" xmlns="" val="42334420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C2F68F7-79C1-448A-9945-09DB4A2CBC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156238"/>
            <a:ext cx="8596668" cy="660400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FF0000"/>
                </a:solidFill>
                <a:effectLst>
                  <a:outerShdw blurRad="50800" dist="50800" dir="5400000" algn="ctr" rotWithShape="0">
                    <a:srgbClr val="000000">
                      <a:alpha val="95000"/>
                    </a:srgbClr>
                  </a:outerShdw>
                </a:effectLst>
                <a:latin typeface="Kruti Dev 013" pitchFamily="2" charset="0"/>
              </a:rPr>
              <a:t>u{</a:t>
            </a:r>
            <a:r>
              <a:rPr lang="en-US" dirty="0" err="1">
                <a:solidFill>
                  <a:srgbClr val="FF0000"/>
                </a:solidFill>
                <a:effectLst>
                  <a:outerShdw blurRad="50800" dist="50800" dir="5400000" algn="ctr" rotWithShape="0">
                    <a:srgbClr val="000000">
                      <a:alpha val="95000"/>
                    </a:srgbClr>
                  </a:outerShdw>
                </a:effectLst>
                <a:latin typeface="Kruti Dev 013" pitchFamily="2" charset="0"/>
              </a:rPr>
              <a:t>kyoknkph</a:t>
            </a:r>
            <a:r>
              <a:rPr lang="en-US" dirty="0">
                <a:solidFill>
                  <a:srgbClr val="FF0000"/>
                </a:solidFill>
                <a:effectLst>
                  <a:outerShdw blurRad="50800" dist="50800" dir="5400000" algn="ctr" rotWithShape="0">
                    <a:srgbClr val="000000">
                      <a:alpha val="95000"/>
                    </a:srgbClr>
                  </a:outerShdw>
                </a:effectLst>
                <a:latin typeface="Kruti Dev 013" pitchFamily="2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effectLst>
                  <a:outerShdw blurRad="50800" dist="50800" dir="5400000" algn="ctr" rotWithShape="0">
                    <a:srgbClr val="000000">
                      <a:alpha val="95000"/>
                    </a:srgbClr>
                  </a:outerShdw>
                </a:effectLst>
                <a:latin typeface="Kruti Dev 013" pitchFamily="2" charset="0"/>
              </a:rPr>
              <a:t>dkj.ks</a:t>
            </a:r>
            <a:endParaRPr lang="en-US" dirty="0">
              <a:solidFill>
                <a:srgbClr val="FF0000"/>
              </a:solidFill>
              <a:effectLst>
                <a:outerShdw blurRad="50800" dist="50800" dir="5400000" algn="ctr" rotWithShape="0">
                  <a:srgbClr val="000000">
                    <a:alpha val="95000"/>
                  </a:srgbClr>
                </a:outerShdw>
              </a:effectLst>
              <a:latin typeface="Kruti Dev 013" pitchFamily="2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26E6114-0DB3-44B3-AE5C-8403F0B96F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816638"/>
            <a:ext cx="9578014" cy="5668567"/>
          </a:xfrm>
        </p:spPr>
        <p:txBody>
          <a:bodyPr>
            <a:normAutofit/>
          </a:bodyPr>
          <a:lstStyle/>
          <a:p>
            <a:r>
              <a:rPr lang="en-US" sz="2800" dirty="0" err="1">
                <a:solidFill>
                  <a:srgbClr val="FF0000"/>
                </a:solidFill>
                <a:latin typeface="Kruti Dev 013" pitchFamily="2" charset="0"/>
              </a:rPr>
              <a:t>vkfnoklh</a:t>
            </a:r>
            <a:r>
              <a:rPr lang="en-US" sz="2800" dirty="0">
                <a:solidFill>
                  <a:srgbClr val="FF0000"/>
                </a:solidFill>
                <a:latin typeface="Kruti Dev 013" pitchFamily="2" charset="0"/>
              </a:rPr>
              <a:t> {</a:t>
            </a:r>
            <a:r>
              <a:rPr lang="en-US" sz="2800" dirty="0" err="1">
                <a:solidFill>
                  <a:srgbClr val="FF0000"/>
                </a:solidFill>
                <a:latin typeface="Kruti Dev 013" pitchFamily="2" charset="0"/>
              </a:rPr>
              <a:t>ks</a:t>
            </a:r>
            <a:r>
              <a:rPr lang="en-US" sz="2800" dirty="0">
                <a:solidFill>
                  <a:srgbClr val="FF0000"/>
                </a:solidFill>
                <a:latin typeface="Kruti Dev 013" pitchFamily="2" charset="0"/>
              </a:rPr>
              <a:t>=</a:t>
            </a:r>
            <a:r>
              <a:rPr lang="en-US" sz="2800" dirty="0" err="1">
                <a:solidFill>
                  <a:srgbClr val="FF0000"/>
                </a:solidFill>
                <a:latin typeface="Kruti Dev 013" pitchFamily="2" charset="0"/>
              </a:rPr>
              <a:t>krhy</a:t>
            </a:r>
            <a:r>
              <a:rPr lang="en-US" sz="2800" dirty="0">
                <a:solidFill>
                  <a:srgbClr val="FF0000"/>
                </a:solidFill>
                <a:latin typeface="Kruti Dev 013" pitchFamily="2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Kruti Dev 013" pitchFamily="2" charset="0"/>
              </a:rPr>
              <a:t>fodklkdMs</a:t>
            </a:r>
            <a:r>
              <a:rPr lang="en-US" sz="2800" dirty="0">
                <a:solidFill>
                  <a:srgbClr val="FF0000"/>
                </a:solidFill>
                <a:latin typeface="Kruti Dev 013" pitchFamily="2" charset="0"/>
              </a:rPr>
              <a:t> &gt;</a:t>
            </a:r>
            <a:r>
              <a:rPr lang="en-US" sz="2800" dirty="0" err="1">
                <a:solidFill>
                  <a:srgbClr val="FF0000"/>
                </a:solidFill>
                <a:latin typeface="Kruti Dev 013" pitchFamily="2" charset="0"/>
              </a:rPr>
              <a:t>kysys</a:t>
            </a:r>
            <a:r>
              <a:rPr lang="en-US" sz="2800" dirty="0">
                <a:solidFill>
                  <a:srgbClr val="FF0000"/>
                </a:solidFill>
                <a:latin typeface="Kruti Dev 013" pitchFamily="2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Kruti Dev 013" pitchFamily="2" charset="0"/>
              </a:rPr>
              <a:t>ljdkjps</a:t>
            </a:r>
            <a:r>
              <a:rPr lang="en-US" sz="2800" dirty="0">
                <a:solidFill>
                  <a:srgbClr val="FF0000"/>
                </a:solidFill>
                <a:latin typeface="Kruti Dev 013" pitchFamily="2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Kruti Dev 013" pitchFamily="2" charset="0"/>
              </a:rPr>
              <a:t>nyZ</a:t>
            </a:r>
            <a:r>
              <a:rPr lang="en-US" sz="2800" dirty="0">
                <a:solidFill>
                  <a:srgbClr val="FF0000"/>
                </a:solidFill>
                <a:latin typeface="Kruti Dev 013" pitchFamily="2" charset="0"/>
              </a:rPr>
              <a:t>{k-</a:t>
            </a:r>
          </a:p>
          <a:p>
            <a:r>
              <a:rPr lang="en-US" sz="2800" dirty="0" err="1">
                <a:solidFill>
                  <a:srgbClr val="FF0000"/>
                </a:solidFill>
                <a:latin typeface="Kruti Dev 013" pitchFamily="2" charset="0"/>
              </a:rPr>
              <a:t>Tfeunko</a:t>
            </a:r>
            <a:r>
              <a:rPr lang="en-US" sz="2800" dirty="0">
                <a:solidFill>
                  <a:srgbClr val="FF0000"/>
                </a:solidFill>
                <a:latin typeface="Kruti Dev 013" pitchFamily="2" charset="0"/>
              </a:rPr>
              <a:t> o </a:t>
            </a:r>
            <a:r>
              <a:rPr lang="en-US" sz="2800" dirty="0" err="1">
                <a:solidFill>
                  <a:srgbClr val="FF0000"/>
                </a:solidFill>
                <a:latin typeface="Kruti Dev 013" pitchFamily="2" charset="0"/>
              </a:rPr>
              <a:t>ljdkj</a:t>
            </a:r>
            <a:r>
              <a:rPr lang="en-US" sz="2800" dirty="0">
                <a:solidFill>
                  <a:srgbClr val="FF0000"/>
                </a:solidFill>
                <a:latin typeface="Kruti Dev 013" pitchFamily="2" charset="0"/>
              </a:rPr>
              <a:t> ;</a:t>
            </a:r>
            <a:r>
              <a:rPr lang="en-US" sz="2800" dirty="0" err="1">
                <a:solidFill>
                  <a:srgbClr val="FF0000"/>
                </a:solidFill>
                <a:latin typeface="Kruti Dev 013" pitchFamily="2" charset="0"/>
              </a:rPr>
              <a:t>kaP;kdMwu</a:t>
            </a:r>
            <a:r>
              <a:rPr lang="en-US" sz="2800" dirty="0">
                <a:solidFill>
                  <a:srgbClr val="FF0000"/>
                </a:solidFill>
                <a:latin typeface="Kruti Dev 013" pitchFamily="2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Kruti Dev 013" pitchFamily="2" charset="0"/>
              </a:rPr>
              <a:t>gks.kkjh</a:t>
            </a:r>
            <a:r>
              <a:rPr lang="en-US" sz="2800" dirty="0">
                <a:solidFill>
                  <a:srgbClr val="FF0000"/>
                </a:solidFill>
                <a:latin typeface="Kruti Dev 013" pitchFamily="2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Kruti Dev 013" pitchFamily="2" charset="0"/>
              </a:rPr>
              <a:t>fiGo.kwd</a:t>
            </a:r>
            <a:r>
              <a:rPr lang="en-US" sz="2800" dirty="0">
                <a:solidFill>
                  <a:srgbClr val="FF0000"/>
                </a:solidFill>
                <a:latin typeface="Kruti Dev 013" pitchFamily="2" charset="0"/>
              </a:rPr>
              <a:t>-</a:t>
            </a:r>
          </a:p>
          <a:p>
            <a:r>
              <a:rPr lang="en-US" sz="2800" dirty="0" err="1">
                <a:solidFill>
                  <a:srgbClr val="FF0000"/>
                </a:solidFill>
                <a:latin typeface="Kruti Dev 013" pitchFamily="2" charset="0"/>
              </a:rPr>
              <a:t>izLrkihrkaP;k</a:t>
            </a:r>
            <a:r>
              <a:rPr lang="en-US" sz="2800" dirty="0">
                <a:solidFill>
                  <a:srgbClr val="FF0000"/>
                </a:solidFill>
                <a:latin typeface="Kruti Dev 013" pitchFamily="2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Kruti Dev 013" pitchFamily="2" charset="0"/>
              </a:rPr>
              <a:t>vU;k;keqGs</a:t>
            </a:r>
            <a:r>
              <a:rPr lang="en-US" sz="2800" dirty="0">
                <a:solidFill>
                  <a:srgbClr val="FF0000"/>
                </a:solidFill>
                <a:latin typeface="Kruti Dev 013" pitchFamily="2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Kruti Dev 013" pitchFamily="2" charset="0"/>
              </a:rPr>
              <a:t>vkfnoklh</a:t>
            </a:r>
            <a:r>
              <a:rPr lang="en-US" sz="2800" dirty="0">
                <a:solidFill>
                  <a:srgbClr val="FF0000"/>
                </a:solidFill>
                <a:latin typeface="Kruti Dev 013" pitchFamily="2" charset="0"/>
              </a:rPr>
              <a:t> u{</a:t>
            </a:r>
            <a:r>
              <a:rPr lang="en-US" sz="2800" dirty="0" err="1">
                <a:solidFill>
                  <a:srgbClr val="FF0000"/>
                </a:solidFill>
                <a:latin typeface="Kruti Dev 013" pitchFamily="2" charset="0"/>
              </a:rPr>
              <a:t>kyokn;kdMs</a:t>
            </a:r>
            <a:r>
              <a:rPr lang="en-US" sz="2800" dirty="0">
                <a:solidFill>
                  <a:srgbClr val="FF0000"/>
                </a:solidFill>
                <a:latin typeface="Kruti Dev 013" pitchFamily="2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Kruti Dev 013" pitchFamily="2" charset="0"/>
              </a:rPr>
              <a:t>vks</a:t>
            </a:r>
            <a:r>
              <a:rPr lang="en-US" sz="2800" dirty="0">
                <a:solidFill>
                  <a:srgbClr val="FF0000"/>
                </a:solidFill>
                <a:latin typeface="Kruti Dev 013" pitchFamily="2" charset="0"/>
              </a:rPr>
              <a:t>&lt;</a:t>
            </a:r>
            <a:r>
              <a:rPr lang="en-US" sz="2800" dirty="0" err="1">
                <a:solidFill>
                  <a:srgbClr val="FF0000"/>
                </a:solidFill>
                <a:latin typeface="Kruti Dev 013" pitchFamily="2" charset="0"/>
              </a:rPr>
              <a:t>ys</a:t>
            </a:r>
            <a:r>
              <a:rPr lang="en-US" sz="2800" dirty="0">
                <a:solidFill>
                  <a:srgbClr val="FF0000"/>
                </a:solidFill>
                <a:latin typeface="Kruti Dev 013" pitchFamily="2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Kruti Dev 013" pitchFamily="2" charset="0"/>
              </a:rPr>
              <a:t>xsys</a:t>
            </a:r>
            <a:r>
              <a:rPr lang="en-US" sz="2800" dirty="0">
                <a:solidFill>
                  <a:srgbClr val="FF0000"/>
                </a:solidFill>
                <a:latin typeface="Kruti Dev 013" pitchFamily="2" charset="0"/>
              </a:rPr>
              <a:t>-</a:t>
            </a:r>
          </a:p>
          <a:p>
            <a:r>
              <a:rPr lang="en-US" sz="2800" dirty="0">
                <a:solidFill>
                  <a:srgbClr val="FF0000"/>
                </a:solidFill>
                <a:latin typeface="Kruti Dev 013" pitchFamily="2" charset="0"/>
              </a:rPr>
              <a:t>‘</a:t>
            </a:r>
            <a:r>
              <a:rPr lang="en-US" sz="2800" dirty="0" err="1">
                <a:solidFill>
                  <a:srgbClr val="FF0000"/>
                </a:solidFill>
                <a:latin typeface="Kruti Dev 013" pitchFamily="2" charset="0"/>
              </a:rPr>
              <a:t>kkldh</a:t>
            </a:r>
            <a:r>
              <a:rPr lang="en-US" sz="2800" dirty="0">
                <a:solidFill>
                  <a:srgbClr val="FF0000"/>
                </a:solidFill>
                <a:latin typeface="Kruti Dev 013" pitchFamily="2" charset="0"/>
              </a:rPr>
              <a:t>; ;a=.</a:t>
            </a:r>
            <a:r>
              <a:rPr lang="en-US" sz="2800" dirty="0" err="1">
                <a:solidFill>
                  <a:srgbClr val="FF0000"/>
                </a:solidFill>
                <a:latin typeface="Kruti Dev 013" pitchFamily="2" charset="0"/>
              </a:rPr>
              <a:t>ksdMwu</a:t>
            </a:r>
            <a:r>
              <a:rPr lang="en-US" sz="2800" dirty="0">
                <a:solidFill>
                  <a:srgbClr val="FF0000"/>
                </a:solidFill>
                <a:latin typeface="Kruti Dev 013" pitchFamily="2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Kruti Dev 013" pitchFamily="2" charset="0"/>
              </a:rPr>
              <a:t>gks.kkjk</a:t>
            </a:r>
            <a:r>
              <a:rPr lang="en-US" sz="2800" dirty="0">
                <a:solidFill>
                  <a:srgbClr val="FF0000"/>
                </a:solidFill>
                <a:latin typeface="Kruti Dev 013" pitchFamily="2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Kruti Dev 013" pitchFamily="2" charset="0"/>
              </a:rPr>
              <a:t>Hkz”Vkpkj</a:t>
            </a:r>
            <a:r>
              <a:rPr lang="en-US" sz="2800" dirty="0">
                <a:solidFill>
                  <a:srgbClr val="FF0000"/>
                </a:solidFill>
                <a:latin typeface="Kruti Dev 013" pitchFamily="2" charset="0"/>
              </a:rPr>
              <a:t> o </a:t>
            </a:r>
            <a:r>
              <a:rPr lang="en-US" sz="2800" dirty="0" err="1">
                <a:solidFill>
                  <a:srgbClr val="FF0000"/>
                </a:solidFill>
                <a:latin typeface="Kruti Dev 013" pitchFamily="2" charset="0"/>
              </a:rPr>
              <a:t>xSjO;ogkj</a:t>
            </a:r>
            <a:r>
              <a:rPr lang="en-US" sz="2800" dirty="0">
                <a:solidFill>
                  <a:srgbClr val="FF0000"/>
                </a:solidFill>
                <a:latin typeface="Kruti Dev 013" pitchFamily="2" charset="0"/>
              </a:rPr>
              <a:t>-</a:t>
            </a:r>
          </a:p>
          <a:p>
            <a:r>
              <a:rPr lang="en-US" sz="2800" dirty="0">
                <a:solidFill>
                  <a:srgbClr val="FF0000"/>
                </a:solidFill>
                <a:latin typeface="Kruti Dev 013" pitchFamily="2" charset="0"/>
              </a:rPr>
              <a:t>‘</a:t>
            </a:r>
            <a:r>
              <a:rPr lang="en-US" sz="2800" dirty="0" err="1">
                <a:solidFill>
                  <a:srgbClr val="FF0000"/>
                </a:solidFill>
                <a:latin typeface="Kruti Dev 013" pitchFamily="2" charset="0"/>
              </a:rPr>
              <a:t>ksretwj</a:t>
            </a:r>
            <a:r>
              <a:rPr lang="en-US" sz="2800" dirty="0">
                <a:solidFill>
                  <a:srgbClr val="FF0000"/>
                </a:solidFill>
                <a:latin typeface="Kruti Dev 013" pitchFamily="2" charset="0"/>
              </a:rPr>
              <a:t> o </a:t>
            </a:r>
            <a:r>
              <a:rPr lang="en-US" sz="2800" dirty="0" err="1">
                <a:solidFill>
                  <a:srgbClr val="FF0000"/>
                </a:solidFill>
                <a:latin typeface="Kruti Dev 013" pitchFamily="2" charset="0"/>
              </a:rPr>
              <a:t>Hkwfeghu</a:t>
            </a:r>
            <a:r>
              <a:rPr lang="en-US" sz="2800" dirty="0">
                <a:solidFill>
                  <a:srgbClr val="FF0000"/>
                </a:solidFill>
                <a:latin typeface="Kruti Dev 013" pitchFamily="2" charset="0"/>
              </a:rPr>
              <a:t> ;</a:t>
            </a:r>
            <a:r>
              <a:rPr lang="en-US" sz="2800" dirty="0" err="1">
                <a:solidFill>
                  <a:srgbClr val="FF0000"/>
                </a:solidFill>
                <a:latin typeface="Kruti Dev 013" pitchFamily="2" charset="0"/>
              </a:rPr>
              <a:t>kaP;k</a:t>
            </a:r>
            <a:r>
              <a:rPr lang="en-US" sz="2800" dirty="0">
                <a:solidFill>
                  <a:srgbClr val="FF0000"/>
                </a:solidFill>
                <a:latin typeface="Kruti Dev 013" pitchFamily="2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Kruti Dev 013" pitchFamily="2" charset="0"/>
              </a:rPr>
              <a:t>gDdkdMs</a:t>
            </a:r>
            <a:r>
              <a:rPr lang="en-US" sz="2800" dirty="0">
                <a:solidFill>
                  <a:srgbClr val="FF0000"/>
                </a:solidFill>
                <a:latin typeface="Kruti Dev 013" pitchFamily="2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Kruti Dev 013" pitchFamily="2" charset="0"/>
              </a:rPr>
              <a:t>gks.kkjs</a:t>
            </a:r>
            <a:r>
              <a:rPr lang="en-US" sz="2800" dirty="0">
                <a:solidFill>
                  <a:srgbClr val="FF0000"/>
                </a:solidFill>
                <a:latin typeface="Kruti Dev 013" pitchFamily="2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Kruti Dev 013" pitchFamily="2" charset="0"/>
              </a:rPr>
              <a:t>nqyZ</a:t>
            </a:r>
            <a:r>
              <a:rPr lang="en-US" sz="2800" dirty="0">
                <a:solidFill>
                  <a:srgbClr val="FF0000"/>
                </a:solidFill>
                <a:latin typeface="Kruti Dev 013" pitchFamily="2" charset="0"/>
              </a:rPr>
              <a:t>{k-</a:t>
            </a:r>
          </a:p>
          <a:p>
            <a:r>
              <a:rPr lang="en-US" sz="2800" dirty="0" err="1">
                <a:solidFill>
                  <a:srgbClr val="FF0000"/>
                </a:solidFill>
                <a:latin typeface="Kruti Dev 013" pitchFamily="2" charset="0"/>
              </a:rPr>
              <a:t>xjhc</a:t>
            </a:r>
            <a:r>
              <a:rPr lang="en-US" sz="2800" dirty="0">
                <a:solidFill>
                  <a:srgbClr val="FF0000"/>
                </a:solidFill>
                <a:latin typeface="Kruti Dev 013" pitchFamily="2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Kruti Dev 013" pitchFamily="2" charset="0"/>
              </a:rPr>
              <a:t>Jherh</a:t>
            </a:r>
            <a:r>
              <a:rPr lang="en-US" sz="2800" dirty="0">
                <a:solidFill>
                  <a:srgbClr val="FF0000"/>
                </a:solidFill>
                <a:latin typeface="Kruti Dev 013" pitchFamily="2" charset="0"/>
              </a:rPr>
              <a:t> e/</a:t>
            </a:r>
            <a:r>
              <a:rPr lang="en-US" sz="2800" dirty="0" err="1">
                <a:solidFill>
                  <a:srgbClr val="FF0000"/>
                </a:solidFill>
                <a:latin typeface="Kruti Dev 013" pitchFamily="2" charset="0"/>
              </a:rPr>
              <a:t>khy</a:t>
            </a:r>
            <a:r>
              <a:rPr lang="en-US" sz="2800" dirty="0">
                <a:solidFill>
                  <a:srgbClr val="FF0000"/>
                </a:solidFill>
                <a:latin typeface="Kruti Dev 013" pitchFamily="2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Kruti Dev 013" pitchFamily="2" charset="0"/>
              </a:rPr>
              <a:t>fo”kerk</a:t>
            </a:r>
            <a:r>
              <a:rPr lang="en-US" sz="2800" dirty="0">
                <a:solidFill>
                  <a:srgbClr val="FF0000"/>
                </a:solidFill>
                <a:latin typeface="Kruti Dev 013" pitchFamily="2" charset="0"/>
              </a:rPr>
              <a:t>-</a:t>
            </a:r>
          </a:p>
          <a:p>
            <a:r>
              <a:rPr lang="en-US" sz="2800" dirty="0" err="1">
                <a:solidFill>
                  <a:srgbClr val="FF0000"/>
                </a:solidFill>
                <a:latin typeface="Kruti Dev 013" pitchFamily="2" charset="0"/>
              </a:rPr>
              <a:t>jkT;krhy</a:t>
            </a:r>
            <a:r>
              <a:rPr lang="en-US" sz="2800" dirty="0">
                <a:solidFill>
                  <a:srgbClr val="FF0000"/>
                </a:solidFill>
                <a:latin typeface="Kruti Dev 013" pitchFamily="2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Kruti Dev 013" pitchFamily="2" charset="0"/>
              </a:rPr>
              <a:t>dqiz’kklu</a:t>
            </a:r>
            <a:endParaRPr lang="en-US" sz="2800" dirty="0">
              <a:solidFill>
                <a:srgbClr val="FF0000"/>
              </a:solidFill>
              <a:latin typeface="Kruti Dev 013" pitchFamily="2" charset="0"/>
            </a:endParaRPr>
          </a:p>
          <a:p>
            <a:r>
              <a:rPr lang="en-US" sz="2800" dirty="0" err="1">
                <a:solidFill>
                  <a:srgbClr val="FF0000"/>
                </a:solidFill>
                <a:latin typeface="Kruti Dev 013" pitchFamily="2" charset="0"/>
              </a:rPr>
              <a:t>vkfnoklhuk</a:t>
            </a:r>
            <a:r>
              <a:rPr lang="en-US" sz="2800" dirty="0">
                <a:solidFill>
                  <a:srgbClr val="FF0000"/>
                </a:solidFill>
                <a:latin typeface="Kruti Dev 013" pitchFamily="2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Kruti Dev 013" pitchFamily="2" charset="0"/>
              </a:rPr>
              <a:t>miftohdsps</a:t>
            </a:r>
            <a:r>
              <a:rPr lang="en-US" sz="2800" dirty="0">
                <a:solidFill>
                  <a:srgbClr val="FF0000"/>
                </a:solidFill>
                <a:latin typeface="Kruti Dev 013" pitchFamily="2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Kruti Dev 013" pitchFamily="2" charset="0"/>
              </a:rPr>
              <a:t>lk</a:t>
            </a:r>
            <a:r>
              <a:rPr lang="en-US" sz="2800" dirty="0">
                <a:solidFill>
                  <a:srgbClr val="FF0000"/>
                </a:solidFill>
                <a:latin typeface="Kruti Dev 013" pitchFamily="2" charset="0"/>
              </a:rPr>
              <a:t>/</a:t>
            </a:r>
            <a:r>
              <a:rPr lang="en-US" sz="2800" dirty="0" err="1">
                <a:solidFill>
                  <a:srgbClr val="FF0000"/>
                </a:solidFill>
                <a:latin typeface="Kruti Dev 013" pitchFamily="2" charset="0"/>
              </a:rPr>
              <a:t>ku</a:t>
            </a:r>
            <a:r>
              <a:rPr lang="en-US" sz="2800" dirty="0">
                <a:solidFill>
                  <a:srgbClr val="FF0000"/>
                </a:solidFill>
                <a:latin typeface="Kruti Dev 013" pitchFamily="2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Kruti Dev 013" pitchFamily="2" charset="0"/>
              </a:rPr>
              <a:t>ulY;keqGs</a:t>
            </a:r>
            <a:r>
              <a:rPr lang="en-US" sz="2800" dirty="0">
                <a:solidFill>
                  <a:srgbClr val="FF0000"/>
                </a:solidFill>
                <a:latin typeface="Kruti Dev 013" pitchFamily="2" charset="0"/>
              </a:rPr>
              <a:t> u{</a:t>
            </a:r>
            <a:r>
              <a:rPr lang="en-US" sz="2800" dirty="0" err="1">
                <a:solidFill>
                  <a:srgbClr val="FF0000"/>
                </a:solidFill>
                <a:latin typeface="Kruti Dev 013" pitchFamily="2" charset="0"/>
              </a:rPr>
              <a:t>kyokn;kadMs</a:t>
            </a:r>
            <a:r>
              <a:rPr lang="en-US" sz="2800" dirty="0">
                <a:solidFill>
                  <a:srgbClr val="FF0000"/>
                </a:solidFill>
                <a:latin typeface="Kruti Dev 013" pitchFamily="2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Kruti Dev 013" pitchFamily="2" charset="0"/>
              </a:rPr>
              <a:t>vks</a:t>
            </a:r>
            <a:r>
              <a:rPr lang="en-US" sz="2800" dirty="0">
                <a:solidFill>
                  <a:srgbClr val="FF0000"/>
                </a:solidFill>
                <a:latin typeface="Kruti Dev 013" pitchFamily="2" charset="0"/>
              </a:rPr>
              <a:t>&lt;</a:t>
            </a:r>
            <a:r>
              <a:rPr lang="en-US" sz="2800" dirty="0" err="1">
                <a:solidFill>
                  <a:srgbClr val="FF0000"/>
                </a:solidFill>
                <a:latin typeface="Kruti Dev 013" pitchFamily="2" charset="0"/>
              </a:rPr>
              <a:t>ys</a:t>
            </a:r>
            <a:r>
              <a:rPr lang="en-US" sz="2800" dirty="0">
                <a:solidFill>
                  <a:srgbClr val="FF0000"/>
                </a:solidFill>
                <a:latin typeface="Kruti Dev 013" pitchFamily="2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Kruti Dev 013" pitchFamily="2" charset="0"/>
              </a:rPr>
              <a:t>xsys</a:t>
            </a:r>
            <a:r>
              <a:rPr lang="en-US" sz="2800" dirty="0">
                <a:solidFill>
                  <a:srgbClr val="FF0000"/>
                </a:solidFill>
                <a:latin typeface="Kruti Dev 013" pitchFamily="2" charset="0"/>
              </a:rPr>
              <a:t>-</a:t>
            </a:r>
          </a:p>
          <a:p>
            <a:r>
              <a:rPr lang="en-US" sz="2800" dirty="0" err="1">
                <a:solidFill>
                  <a:srgbClr val="FF0000"/>
                </a:solidFill>
                <a:latin typeface="Kruti Dev 013" pitchFamily="2" charset="0"/>
              </a:rPr>
              <a:t>Okulainsps</a:t>
            </a:r>
            <a:r>
              <a:rPr lang="en-US" sz="2800" dirty="0">
                <a:solidFill>
                  <a:srgbClr val="FF0000"/>
                </a:solidFill>
                <a:latin typeface="Kruti Dev 013" pitchFamily="2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Kruti Dev 013" pitchFamily="2" charset="0"/>
              </a:rPr>
              <a:t>eksB;k</a:t>
            </a:r>
            <a:r>
              <a:rPr lang="en-US" sz="2800" dirty="0">
                <a:solidFill>
                  <a:srgbClr val="FF0000"/>
                </a:solidFill>
                <a:latin typeface="Kruti Dev 013" pitchFamily="2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Kruti Dev 013" pitchFamily="2" charset="0"/>
              </a:rPr>
              <a:t>izek.kkr</a:t>
            </a:r>
            <a:r>
              <a:rPr lang="en-US" sz="2800" dirty="0">
                <a:solidFill>
                  <a:srgbClr val="FF0000"/>
                </a:solidFill>
                <a:latin typeface="Kruti Dev 013" pitchFamily="2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Kruti Dev 013" pitchFamily="2" charset="0"/>
              </a:rPr>
              <a:t>vigj.k</a:t>
            </a:r>
            <a:r>
              <a:rPr lang="en-US" sz="2800" dirty="0">
                <a:solidFill>
                  <a:srgbClr val="FF0000"/>
                </a:solidFill>
                <a:latin typeface="Kruti Dev 013" pitchFamily="2" charset="0"/>
              </a:rPr>
              <a:t>-</a:t>
            </a:r>
          </a:p>
          <a:p>
            <a:r>
              <a:rPr lang="en-US" sz="2800" dirty="0" err="1">
                <a:solidFill>
                  <a:srgbClr val="FF0000"/>
                </a:solidFill>
                <a:latin typeface="Kruti Dev 013" pitchFamily="2" charset="0"/>
              </a:rPr>
              <a:t>nqjxe</a:t>
            </a:r>
            <a:r>
              <a:rPr lang="en-US" sz="2800" dirty="0">
                <a:solidFill>
                  <a:srgbClr val="FF0000"/>
                </a:solidFill>
                <a:latin typeface="Kruti Dev 013" pitchFamily="2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Kruti Dev 013" pitchFamily="2" charset="0"/>
              </a:rPr>
              <a:t>Hkkxkr</a:t>
            </a:r>
            <a:r>
              <a:rPr lang="en-US" sz="2800" dirty="0">
                <a:solidFill>
                  <a:srgbClr val="FF0000"/>
                </a:solidFill>
                <a:latin typeface="Kruti Dev 013" pitchFamily="2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Kruti Dev 013" pitchFamily="2" charset="0"/>
              </a:rPr>
              <a:t>izkFkehd</a:t>
            </a:r>
            <a:r>
              <a:rPr lang="en-US" sz="2800" dirty="0">
                <a:solidFill>
                  <a:srgbClr val="FF0000"/>
                </a:solidFill>
                <a:latin typeface="Kruti Dev 013" pitchFamily="2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Kruti Dev 013" pitchFamily="2" charset="0"/>
              </a:rPr>
              <a:t>iz’ukuoj</a:t>
            </a:r>
            <a:r>
              <a:rPr lang="en-US" sz="2800" dirty="0">
                <a:solidFill>
                  <a:srgbClr val="FF0000"/>
                </a:solidFill>
                <a:latin typeface="Kruti Dev 013" pitchFamily="2" charset="0"/>
              </a:rPr>
              <a:t> ‘</a:t>
            </a:r>
            <a:r>
              <a:rPr lang="en-US" sz="2800" dirty="0" err="1">
                <a:solidFill>
                  <a:srgbClr val="FF0000"/>
                </a:solidFill>
                <a:latin typeface="Kruti Dev 013" pitchFamily="2" charset="0"/>
              </a:rPr>
              <a:t>kklukps</a:t>
            </a:r>
            <a:r>
              <a:rPr lang="en-US" sz="2800" dirty="0">
                <a:solidFill>
                  <a:srgbClr val="FF0000"/>
                </a:solidFill>
                <a:latin typeface="Kruti Dev 013" pitchFamily="2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Kruti Dev 013" pitchFamily="2" charset="0"/>
              </a:rPr>
              <a:t>nqyZ</a:t>
            </a:r>
            <a:r>
              <a:rPr lang="en-US" sz="2800" dirty="0">
                <a:solidFill>
                  <a:srgbClr val="FF0000"/>
                </a:solidFill>
                <a:latin typeface="Kruti Dev 013" pitchFamily="2" charset="0"/>
              </a:rPr>
              <a:t>{k-</a:t>
            </a:r>
          </a:p>
        </p:txBody>
      </p:sp>
    </p:spTree>
    <p:extLst>
      <p:ext uri="{BB962C8B-B14F-4D97-AF65-F5344CB8AC3E}">
        <p14:creationId xmlns:p14="http://schemas.microsoft.com/office/powerpoint/2010/main" xmlns="" val="32529950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4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BBB417E-21C9-4A8C-ABAA-DCB9540345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5594252"/>
          </a:xfrm>
        </p:spPr>
        <p:txBody>
          <a:bodyPr>
            <a:normAutofit/>
          </a:bodyPr>
          <a:lstStyle/>
          <a:p>
            <a:pPr algn="ctr"/>
            <a:r>
              <a:rPr lang="en-US" sz="9600" dirty="0">
                <a:solidFill>
                  <a:schemeClr val="accent4">
                    <a:lumMod val="60000"/>
                    <a:lumOff val="40000"/>
                  </a:schemeClr>
                </a:solidFill>
                <a:latin typeface="Kruti Dev 013" pitchFamily="2" charset="0"/>
              </a:rPr>
              <a:t/>
            </a:r>
            <a:br>
              <a:rPr lang="en-US" sz="9600" dirty="0">
                <a:solidFill>
                  <a:schemeClr val="accent4">
                    <a:lumMod val="60000"/>
                    <a:lumOff val="40000"/>
                  </a:schemeClr>
                </a:solidFill>
                <a:latin typeface="Kruti Dev 013" pitchFamily="2" charset="0"/>
              </a:rPr>
            </a:br>
            <a:r>
              <a:rPr lang="en-US" sz="9600" dirty="0">
                <a:solidFill>
                  <a:schemeClr val="accent4">
                    <a:lumMod val="60000"/>
                    <a:lumOff val="40000"/>
                  </a:schemeClr>
                </a:solidFill>
                <a:latin typeface="Kruti Dev 013" pitchFamily="2" charset="0"/>
              </a:rPr>
              <a:t>/</a:t>
            </a:r>
            <a:r>
              <a:rPr lang="en-US" sz="9600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Kruti Dev 013" pitchFamily="2" charset="0"/>
              </a:rPr>
              <a:t>kU;okn</a:t>
            </a:r>
            <a:endParaRPr lang="en-US" sz="9600" dirty="0">
              <a:solidFill>
                <a:schemeClr val="accent4">
                  <a:lumMod val="60000"/>
                  <a:lumOff val="40000"/>
                </a:schemeClr>
              </a:solidFill>
              <a:latin typeface="Kruti Dev 01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63247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33</TotalTime>
  <Words>94</Words>
  <Application>Microsoft Office PowerPoint</Application>
  <PresentationFormat>Custom</PresentationFormat>
  <Paragraphs>18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Facet</vt:lpstr>
      <vt:lpstr>Slide 1</vt:lpstr>
      <vt:lpstr>Slide 2</vt:lpstr>
      <vt:lpstr>u{kyoknkph dkj.ks</vt:lpstr>
      <vt:lpstr> /kU;okn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Dell</dc:creator>
  <cp:lastModifiedBy>Dell</cp:lastModifiedBy>
  <cp:revision>4</cp:revision>
  <dcterms:created xsi:type="dcterms:W3CDTF">2020-07-06T15:23:46Z</dcterms:created>
  <dcterms:modified xsi:type="dcterms:W3CDTF">2023-05-09T14:04:10Z</dcterms:modified>
</cp:coreProperties>
</file>