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0" r:id="rId1"/>
  </p:sldMasterIdLst>
  <p:sldIdLst>
    <p:sldId id="256" r:id="rId2"/>
    <p:sldId id="267" r:id="rId3"/>
    <p:sldId id="259" r:id="rId4"/>
    <p:sldId id="260" r:id="rId5"/>
    <p:sldId id="266" r:id="rId6"/>
    <p:sldId id="265" r:id="rId7"/>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8B28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6" d="100"/>
          <a:sy n="56" d="100"/>
        </p:scale>
        <p:origin x="-1500" y="-24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56447" y="363017"/>
            <a:ext cx="9977764" cy="68337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10" name="Rounded Rectangle 9"/>
          <p:cNvSpPr/>
          <p:nvPr/>
        </p:nvSpPr>
        <p:spPr>
          <a:xfrm>
            <a:off x="489525" y="478784"/>
            <a:ext cx="9714352" cy="3428492"/>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5" name="Title 4"/>
          <p:cNvSpPr>
            <a:spLocks noGrp="1"/>
          </p:cNvSpPr>
          <p:nvPr>
            <p:ph type="ctrTitle"/>
          </p:nvPr>
        </p:nvSpPr>
        <p:spPr>
          <a:xfrm>
            <a:off x="844779" y="2007283"/>
            <a:ext cx="9089390" cy="2016760"/>
          </a:xfrm>
        </p:spPr>
        <p:txBody>
          <a:bodyPr lIns="52157" rIns="52157" bIns="52157"/>
          <a:lstStyle>
            <a:lvl1pPr algn="r">
              <a:defRPr sz="51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844779" y="4063771"/>
            <a:ext cx="9089390" cy="1008380"/>
          </a:xfrm>
        </p:spPr>
        <p:txBody>
          <a:bodyPr lIns="208630" tIns="0"/>
          <a:lstStyle>
            <a:lvl1pPr marL="41726" indent="0" algn="r">
              <a:spcBef>
                <a:spcPts val="0"/>
              </a:spcBef>
              <a:buNone/>
              <a:defRPr sz="2300">
                <a:solidFill>
                  <a:schemeClr val="bg2">
                    <a:shade val="25000"/>
                  </a:schemeClr>
                </a:solidFill>
              </a:defRPr>
            </a:lvl1pPr>
            <a:lvl2pPr marL="521574" indent="0" algn="ctr">
              <a:buNone/>
            </a:lvl2pPr>
            <a:lvl3pPr marL="1043148" indent="0" algn="ctr">
              <a:buNone/>
            </a:lvl3pPr>
            <a:lvl4pPr marL="1564721" indent="0" algn="ctr">
              <a:buNone/>
            </a:lvl4pPr>
            <a:lvl5pPr marL="2086295" indent="0" algn="ctr">
              <a:buNone/>
            </a:lvl5pPr>
            <a:lvl6pPr marL="2607869" indent="0" algn="ctr">
              <a:buNone/>
            </a:lvl6pPr>
            <a:lvl7pPr marL="3129443" indent="0" algn="ctr">
              <a:buNone/>
            </a:lvl7pPr>
            <a:lvl8pPr marL="3651016" indent="0" algn="ctr">
              <a:buNone/>
            </a:lvl8pPr>
            <a:lvl9pPr marL="417259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88137" y="5495671"/>
            <a:ext cx="9570593" cy="1159637"/>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88137" y="584861"/>
            <a:ext cx="9570593" cy="461838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2715" y="588227"/>
            <a:ext cx="2316903" cy="5798184"/>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23782" y="588224"/>
            <a:ext cx="6950710" cy="5798186"/>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8137" y="5495671"/>
            <a:ext cx="9570593" cy="1159637"/>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88137" y="584861"/>
            <a:ext cx="9570593" cy="4618380"/>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56447" y="363017"/>
            <a:ext cx="9977764" cy="68337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11" name="Rounded Rectangle 10"/>
          <p:cNvSpPr/>
          <p:nvPr/>
        </p:nvSpPr>
        <p:spPr>
          <a:xfrm>
            <a:off x="489525" y="478785"/>
            <a:ext cx="9714352" cy="4787521"/>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2" name="Title 1"/>
          <p:cNvSpPr>
            <a:spLocks noGrp="1"/>
          </p:cNvSpPr>
          <p:nvPr>
            <p:ph type="title"/>
          </p:nvPr>
        </p:nvSpPr>
        <p:spPr>
          <a:xfrm>
            <a:off x="547702" y="5435168"/>
            <a:ext cx="9570593" cy="746201"/>
          </a:xfrm>
        </p:spPr>
        <p:txBody>
          <a:bodyPr lIns="104315" bIns="0" anchor="b"/>
          <a:lstStyle>
            <a:lvl1pPr algn="l">
              <a:buNone/>
              <a:defRPr sz="41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47702" y="6202556"/>
            <a:ext cx="9570593" cy="463855"/>
          </a:xfrm>
        </p:spPr>
        <p:txBody>
          <a:bodyPr lIns="135609" tIns="0" anchor="t"/>
          <a:lstStyle>
            <a:lvl1pPr marL="0" marR="41726" indent="0" algn="l">
              <a:spcBef>
                <a:spcPts val="0"/>
              </a:spcBef>
              <a:spcAft>
                <a:spcPts val="0"/>
              </a:spcAft>
              <a:buNone/>
              <a:defRPr sz="2100" b="0">
                <a:solidFill>
                  <a:schemeClr val="accent1">
                    <a:shade val="50000"/>
                    <a:satMod val="110000"/>
                  </a:schemeClr>
                </a:solidFill>
                <a:effectLst/>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1506" y="584860"/>
            <a:ext cx="4598162" cy="4840224"/>
          </a:xfrm>
        </p:spPr>
        <p:txBody>
          <a:bodyPr/>
          <a:lstStyle>
            <a:lvl1pPr>
              <a:defRPr sz="3000"/>
            </a:lvl1pPr>
            <a:lvl2pPr>
              <a:defRPr sz="2500"/>
            </a:lvl2pPr>
            <a:lvl3pPr>
              <a:defRPr sz="2300"/>
            </a:lvl3pPr>
            <a:lvl4pPr>
              <a:defRPr sz="2100"/>
            </a:lvl4pPr>
            <a:lvl5pPr>
              <a:defRPr sz="21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561129" y="584860"/>
            <a:ext cx="4598162" cy="4840224"/>
          </a:xfrm>
        </p:spPr>
        <p:txBody>
          <a:bodyPr/>
          <a:lstStyle>
            <a:lvl1pPr>
              <a:defRPr sz="3000"/>
            </a:lvl1pPr>
            <a:lvl2pPr>
              <a:defRPr sz="2500"/>
            </a:lvl2pPr>
            <a:lvl3pPr>
              <a:defRPr sz="2300"/>
            </a:lvl3pPr>
            <a:lvl4pPr>
              <a:defRPr sz="2100"/>
            </a:lvl4pPr>
            <a:lvl5pPr>
              <a:defRPr sz="21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8137" y="5495671"/>
            <a:ext cx="9570593" cy="1159637"/>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10115" y="638991"/>
            <a:ext cx="4598162" cy="873579"/>
          </a:xfrm>
        </p:spPr>
        <p:txBody>
          <a:bodyPr lIns="166904" anchor="ctr"/>
          <a:lstStyle>
            <a:lvl1pPr marL="0" indent="0" algn="l">
              <a:buNone/>
              <a:defRPr sz="2700" b="1">
                <a:solidFill>
                  <a:schemeClr val="tx1"/>
                </a:solidFill>
              </a:defRPr>
            </a:lvl1pPr>
            <a:lvl2pPr>
              <a:buNone/>
              <a:defRPr sz="2300" b="1"/>
            </a:lvl2pPr>
            <a:lvl3pPr>
              <a:buNone/>
              <a:defRPr sz="21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440453" y="638991"/>
            <a:ext cx="4598162" cy="873579"/>
          </a:xfrm>
        </p:spPr>
        <p:txBody>
          <a:bodyPr lIns="156472" anchor="ctr"/>
          <a:lstStyle>
            <a:lvl1pPr marL="0" indent="0" algn="l">
              <a:buNone/>
              <a:defRPr sz="2700" b="1">
                <a:solidFill>
                  <a:schemeClr val="tx1"/>
                </a:solidFill>
              </a:defRPr>
            </a:lvl1pPr>
            <a:lvl2pPr>
              <a:buNone/>
              <a:defRPr sz="2300" b="1"/>
            </a:lvl2pPr>
            <a:lvl3pPr>
              <a:buNone/>
              <a:defRPr sz="2100" b="1"/>
            </a:lvl3pPr>
            <a:lvl4pPr>
              <a:buNone/>
              <a:defRPr sz="1800" b="1"/>
            </a:lvl4pPr>
            <a:lvl5pPr>
              <a:buNone/>
              <a:defRPr sz="18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710115" y="1596602"/>
            <a:ext cx="4598162" cy="3848650"/>
          </a:xfrm>
        </p:spPr>
        <p:txBody>
          <a:bodyPr anchor="t"/>
          <a:lstStyle>
            <a:lvl1pPr algn="l">
              <a:defRPr sz="2700"/>
            </a:lvl1pPr>
            <a:lvl2pPr algn="l">
              <a:defRPr sz="2300"/>
            </a:lvl2pPr>
            <a:lvl3pPr algn="l">
              <a:defRPr sz="2100"/>
            </a:lvl3pPr>
            <a:lvl4pPr algn="l">
              <a:defRPr sz="1800"/>
            </a:lvl4pPr>
            <a:lvl5pPr algn="l">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440453" y="1596602"/>
            <a:ext cx="4598162" cy="3848650"/>
          </a:xfrm>
        </p:spPr>
        <p:txBody>
          <a:bodyPr anchor="t"/>
          <a:lstStyle>
            <a:lvl1pPr algn="l">
              <a:defRPr sz="2700"/>
            </a:lvl1pPr>
            <a:lvl2pPr algn="l">
              <a:defRPr sz="2300"/>
            </a:lvl2pPr>
            <a:lvl3pPr algn="l">
              <a:defRPr sz="2100"/>
            </a:lvl3pPr>
            <a:lvl4pPr algn="l">
              <a:defRPr sz="1800"/>
            </a:lvl4pPr>
            <a:lvl5pPr algn="l">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56447" y="363017"/>
            <a:ext cx="9977764" cy="68337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77300" y="588222"/>
            <a:ext cx="3475355" cy="1008380"/>
          </a:xfrm>
        </p:spPr>
        <p:txBody>
          <a:bodyPr anchor="b"/>
          <a:lstStyle>
            <a:lvl1pPr algn="l">
              <a:buNone/>
              <a:defRPr sz="25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477374" y="1596604"/>
            <a:ext cx="3475355" cy="4638407"/>
          </a:xfrm>
        </p:spPr>
        <p:txBody>
          <a:bodyPr lIns="104315"/>
          <a:lstStyle>
            <a:lvl1pPr marL="20863" marR="20863" indent="0">
              <a:spcBef>
                <a:spcPts val="0"/>
              </a:spcBef>
              <a:buNone/>
              <a:defRPr sz="1600">
                <a:solidFill>
                  <a:schemeClr val="tx1"/>
                </a:solidFill>
              </a:defRPr>
            </a:lvl1pPr>
            <a:lvl2pPr>
              <a:buNone/>
              <a:defRPr sz="1400">
                <a:solidFill>
                  <a:schemeClr val="tx1"/>
                </a:solidFill>
              </a:defRPr>
            </a:lvl2pPr>
            <a:lvl3pPr>
              <a:buNone/>
              <a:defRPr sz="1100">
                <a:solidFill>
                  <a:schemeClr val="tx1"/>
                </a:solidFill>
              </a:defRPr>
            </a:lvl3pPr>
            <a:lvl4pPr>
              <a:buNone/>
              <a:defRPr sz="1000">
                <a:solidFill>
                  <a:schemeClr val="tx1"/>
                </a:solidFill>
              </a:defRPr>
            </a:lvl4pPr>
            <a:lvl5pPr>
              <a:buNone/>
              <a:defRPr sz="10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890383" y="1025742"/>
            <a:ext cx="5410036" cy="5209966"/>
          </a:xfrm>
        </p:spPr>
        <p:txBody>
          <a:bodyPr/>
          <a:lstStyle>
            <a:lvl1pPr>
              <a:defRPr sz="3200">
                <a:solidFill>
                  <a:schemeClr val="tx1"/>
                </a:solidFill>
              </a:defRPr>
            </a:lvl1pPr>
            <a:lvl2pPr>
              <a:defRPr sz="3000">
                <a:solidFill>
                  <a:schemeClr val="tx1"/>
                </a:solidFill>
              </a:defRPr>
            </a:lvl2pPr>
            <a:lvl3pPr>
              <a:defRPr sz="2700">
                <a:solidFill>
                  <a:schemeClr val="tx1"/>
                </a:solidFill>
              </a:defRPr>
            </a:lvl3pPr>
            <a:lvl4pPr>
              <a:defRPr sz="2300">
                <a:solidFill>
                  <a:schemeClr val="tx1"/>
                </a:solidFill>
              </a:defRPr>
            </a:lvl4pPr>
            <a:lvl5pPr>
              <a:defRPr sz="23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56447" y="363017"/>
            <a:ext cx="9977764" cy="68337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11" name="Round Single Corner Rectangle 10"/>
          <p:cNvSpPr/>
          <p:nvPr/>
        </p:nvSpPr>
        <p:spPr>
          <a:xfrm>
            <a:off x="7485381" y="478784"/>
            <a:ext cx="2718496" cy="4789805"/>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2" name="Title 1"/>
          <p:cNvSpPr>
            <a:spLocks noGrp="1"/>
          </p:cNvSpPr>
          <p:nvPr>
            <p:ph type="title"/>
          </p:nvPr>
        </p:nvSpPr>
        <p:spPr>
          <a:xfrm>
            <a:off x="534670" y="5527184"/>
            <a:ext cx="9624060" cy="1159637"/>
          </a:xfrm>
        </p:spPr>
        <p:txBody>
          <a:bodyPr anchor="t"/>
          <a:lstStyle>
            <a:lvl1pPr algn="l">
              <a:buNone/>
              <a:defRPr sz="41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7557783" y="588221"/>
            <a:ext cx="2619883" cy="4644327"/>
          </a:xfrm>
        </p:spPr>
        <p:txBody>
          <a:bodyPr lIns="104315"/>
          <a:lstStyle>
            <a:lvl1pPr marL="52157" indent="0" algn="l">
              <a:spcBef>
                <a:spcPts val="0"/>
              </a:spcBef>
              <a:buNone/>
              <a:defRPr sz="1600">
                <a:solidFill>
                  <a:srgbClr val="FFFFFF"/>
                </a:solidFill>
              </a:defRPr>
            </a:lvl1pPr>
            <a:lvl2pPr>
              <a:defRPr sz="1400">
                <a:solidFill>
                  <a:srgbClr val="FFFFFF"/>
                </a:solidFill>
              </a:defRPr>
            </a:lvl2pPr>
            <a:lvl3pPr>
              <a:defRPr sz="1100">
                <a:solidFill>
                  <a:srgbClr val="FFFFFF"/>
                </a:solidFill>
              </a:defRPr>
            </a:lvl3pPr>
            <a:lvl4pPr>
              <a:defRPr sz="1000">
                <a:solidFill>
                  <a:srgbClr val="FFFFFF"/>
                </a:solidFill>
              </a:defRPr>
            </a:lvl4pPr>
            <a:lvl5pPr>
              <a:defRPr sz="10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t>06-Apr-23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t>‹#›</a:t>
            </a:fld>
            <a:endParaRPr lang="en-US"/>
          </a:p>
        </p:txBody>
      </p:sp>
      <p:sp>
        <p:nvSpPr>
          <p:cNvPr id="3" name="Picture Placeholder 2"/>
          <p:cNvSpPr>
            <a:spLocks noGrp="1"/>
          </p:cNvSpPr>
          <p:nvPr>
            <p:ph type="pic" idx="1"/>
          </p:nvPr>
        </p:nvSpPr>
        <p:spPr>
          <a:xfrm>
            <a:off x="492898" y="480555"/>
            <a:ext cx="6929323" cy="4789805"/>
          </a:xfrm>
          <a:prstGeom prst="snipRoundRect">
            <a:avLst>
              <a:gd name="adj1" fmla="val 1040"/>
              <a:gd name="adj2" fmla="val 0"/>
            </a:avLst>
          </a:prstGeom>
          <a:solidFill>
            <a:schemeClr val="bg2">
              <a:shade val="10000"/>
            </a:schemeClr>
          </a:solidFill>
        </p:spPr>
        <p:txBody>
          <a:bodyPr/>
          <a:lstStyle>
            <a:lvl1pPr marL="0" indent="0">
              <a:buNone/>
              <a:defRPr sz="37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56447" y="363017"/>
            <a:ext cx="9977764" cy="6833714"/>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9" name="Rounded Rectangle 8"/>
          <p:cNvSpPr/>
          <p:nvPr/>
        </p:nvSpPr>
        <p:spPr>
          <a:xfrm>
            <a:off x="489525" y="478784"/>
            <a:ext cx="9714352" cy="605028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4315" tIns="52157" rIns="104315" bIns="52157" anchor="ctr"/>
          <a:lstStyle>
            <a:extLst/>
          </a:lstStyle>
          <a:p>
            <a:pPr algn="ctr" eaLnBrk="1" latinLnBrk="0" hangingPunct="1"/>
            <a:endParaRPr kumimoji="0" lang="en-US"/>
          </a:p>
        </p:txBody>
      </p:sp>
      <p:sp>
        <p:nvSpPr>
          <p:cNvPr id="13" name="Title Placeholder 12"/>
          <p:cNvSpPr>
            <a:spLocks noGrp="1"/>
          </p:cNvSpPr>
          <p:nvPr>
            <p:ph type="title"/>
          </p:nvPr>
        </p:nvSpPr>
        <p:spPr>
          <a:xfrm>
            <a:off x="588137" y="5497998"/>
            <a:ext cx="9570593" cy="1159637"/>
          </a:xfrm>
          <a:prstGeom prst="rect">
            <a:avLst/>
          </a:prstGeom>
        </p:spPr>
        <p:txBody>
          <a:bodyPr vert="horz" lIns="104315" tIns="52157" rIns="104315" bIns="52157"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88137" y="584861"/>
            <a:ext cx="9570593" cy="4618380"/>
          </a:xfrm>
          <a:prstGeom prst="rect">
            <a:avLst/>
          </a:prstGeom>
        </p:spPr>
        <p:txBody>
          <a:bodyPr vert="horz" lIns="208630" tIns="104315" rIns="104315" bIns="52157">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4416206" y="6740040"/>
            <a:ext cx="2673350" cy="402652"/>
          </a:xfrm>
          <a:prstGeom prst="rect">
            <a:avLst/>
          </a:prstGeom>
        </p:spPr>
        <p:txBody>
          <a:bodyPr vert="horz" lIns="104315" tIns="52157" rIns="104315" bIns="52157" anchor="b"/>
          <a:lstStyle>
            <a:lvl1pPr algn="r" eaLnBrk="1" latinLnBrk="0" hangingPunct="1">
              <a:defRPr kumimoji="0" sz="1100">
                <a:solidFill>
                  <a:schemeClr val="bg2">
                    <a:shade val="50000"/>
                  </a:schemeClr>
                </a:solidFill>
              </a:defRPr>
            </a:lvl1pPr>
            <a:extLst/>
          </a:lstStyle>
          <a:p>
            <a:fld id="{1D8BD707-D9CF-40AE-B4C6-C98DA3205C09}" type="datetimeFigureOut">
              <a:rPr lang="en-US" smtClean="0"/>
              <a:t>06-Apr-23</a:t>
            </a:fld>
            <a:endParaRPr lang="en-US"/>
          </a:p>
        </p:txBody>
      </p:sp>
      <p:sp>
        <p:nvSpPr>
          <p:cNvPr id="18" name="Footer Placeholder 17"/>
          <p:cNvSpPr>
            <a:spLocks noGrp="1"/>
          </p:cNvSpPr>
          <p:nvPr>
            <p:ph type="ftr" sz="quarter" idx="3"/>
          </p:nvPr>
        </p:nvSpPr>
        <p:spPr>
          <a:xfrm>
            <a:off x="7089556" y="6740040"/>
            <a:ext cx="2673350" cy="402652"/>
          </a:xfrm>
          <a:prstGeom prst="rect">
            <a:avLst/>
          </a:prstGeom>
        </p:spPr>
        <p:txBody>
          <a:bodyPr vert="horz" lIns="104315" tIns="52157" rIns="104315" bIns="52157" anchor="b"/>
          <a:lstStyle>
            <a:lvl1pPr algn="l" eaLnBrk="1" latinLnBrk="0" hangingPunct="1">
              <a:defRPr kumimoji="0" sz="11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9762906" y="6740040"/>
            <a:ext cx="534670" cy="402652"/>
          </a:xfrm>
          <a:prstGeom prst="rect">
            <a:avLst/>
          </a:prstGeom>
        </p:spPr>
        <p:txBody>
          <a:bodyPr vert="horz" lIns="104315" tIns="52157" rIns="104315" bIns="52157" anchor="b"/>
          <a:lstStyle>
            <a:lvl1pPr algn="r" eaLnBrk="1" latinLnBrk="0" hangingPunct="1">
              <a:defRPr kumimoji="0" sz="1100">
                <a:solidFill>
                  <a:schemeClr val="bg2">
                    <a:shade val="50000"/>
                  </a:schemeClr>
                </a:solidFill>
              </a:defRPr>
            </a:lvl1pPr>
            <a:extLst/>
          </a:lstStyle>
          <a:p>
            <a:fld id="{B6F15528-21DE-4FAA-801E-634DDDAF4B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1" latinLnBrk="0" hangingPunct="1">
        <a:spcBef>
          <a:spcPct val="0"/>
        </a:spcBef>
        <a:buNone/>
        <a:defRPr kumimoji="0" sz="41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302513" indent="-302513" algn="l" rtl="0" eaLnBrk="1" latinLnBrk="0" hangingPunct="1">
        <a:spcBef>
          <a:spcPts val="285"/>
        </a:spcBef>
        <a:buClr>
          <a:schemeClr val="accent1"/>
        </a:buClr>
        <a:buSzPct val="80000"/>
        <a:buFont typeface="Wingdings 2"/>
        <a:buChar char=""/>
        <a:defRPr kumimoji="0" sz="3200" kern="1200">
          <a:solidFill>
            <a:schemeClr val="tx1"/>
          </a:solidFill>
          <a:effectLst/>
          <a:latin typeface="+mn-lt"/>
          <a:ea typeface="+mn-ea"/>
          <a:cs typeface="+mn-cs"/>
        </a:defRPr>
      </a:lvl1pPr>
      <a:lvl2pPr marL="625889" indent="-229492" algn="l" rtl="0" eaLnBrk="1" latinLnBrk="0" hangingPunct="1">
        <a:spcBef>
          <a:spcPts val="285"/>
        </a:spcBef>
        <a:buClr>
          <a:schemeClr val="accent1"/>
        </a:buClr>
        <a:buSzPct val="100000"/>
        <a:buFont typeface="Verdana"/>
        <a:buChar char="◦"/>
        <a:defRPr kumimoji="0" sz="2700" kern="1200">
          <a:solidFill>
            <a:schemeClr val="tx1"/>
          </a:solidFill>
          <a:latin typeface="+mn-lt"/>
          <a:ea typeface="+mn-ea"/>
          <a:cs typeface="+mn-cs"/>
        </a:defRPr>
      </a:lvl2pPr>
      <a:lvl3pPr marL="897107" indent="-208630" algn="l" rtl="0" eaLnBrk="1" latinLnBrk="0" hangingPunct="1">
        <a:spcBef>
          <a:spcPts val="285"/>
        </a:spcBef>
        <a:buClr>
          <a:schemeClr val="accent2">
            <a:tint val="85000"/>
            <a:satMod val="285000"/>
          </a:schemeClr>
        </a:buClr>
        <a:buSzPct val="100000"/>
        <a:buFont typeface="Wingdings 2"/>
        <a:buChar char=""/>
        <a:defRPr kumimoji="0" sz="2500" kern="1200">
          <a:solidFill>
            <a:schemeClr val="tx1"/>
          </a:solidFill>
          <a:latin typeface="+mn-lt"/>
          <a:ea typeface="+mn-ea"/>
          <a:cs typeface="+mn-cs"/>
        </a:defRPr>
      </a:lvl3pPr>
      <a:lvl4pPr marL="1168325" indent="-208630" algn="l" rtl="0" eaLnBrk="1" latinLnBrk="0" hangingPunct="1">
        <a:spcBef>
          <a:spcPts val="262"/>
        </a:spcBef>
        <a:buClr>
          <a:schemeClr val="accent2">
            <a:tint val="85000"/>
            <a:satMod val="285000"/>
          </a:schemeClr>
        </a:buClr>
        <a:buSzPct val="112000"/>
        <a:buFont typeface="Verdana"/>
        <a:buChar char="◦"/>
        <a:defRPr kumimoji="0" sz="2200" kern="1200">
          <a:solidFill>
            <a:schemeClr val="tx1"/>
          </a:solidFill>
          <a:latin typeface="+mn-lt"/>
          <a:ea typeface="+mn-ea"/>
          <a:cs typeface="+mn-cs"/>
        </a:defRPr>
      </a:lvl4pPr>
      <a:lvl5pPr marL="1460407" indent="-208630" algn="l" rtl="0" eaLnBrk="1" latinLnBrk="0" hangingPunct="1">
        <a:spcBef>
          <a:spcPts val="285"/>
        </a:spcBef>
        <a:buClr>
          <a:schemeClr val="accent3">
            <a:tint val="85000"/>
            <a:satMod val="275000"/>
          </a:schemeClr>
        </a:buClr>
        <a:buSzPct val="100000"/>
        <a:buFont typeface="Wingdings 2"/>
        <a:buChar char=""/>
        <a:defRPr kumimoji="0" sz="2100" kern="1200">
          <a:solidFill>
            <a:schemeClr val="tx1"/>
          </a:solidFill>
          <a:latin typeface="+mn-lt"/>
          <a:ea typeface="+mn-ea"/>
          <a:cs typeface="+mn-cs"/>
        </a:defRPr>
      </a:lvl5pPr>
      <a:lvl6pPr marL="1700330" indent="-208630" algn="l" rtl="0" eaLnBrk="1" latinLnBrk="0" hangingPunct="1">
        <a:spcBef>
          <a:spcPts val="285"/>
        </a:spcBef>
        <a:buClr>
          <a:schemeClr val="accent3">
            <a:tint val="85000"/>
            <a:satMod val="275000"/>
          </a:schemeClr>
        </a:buClr>
        <a:buSzPct val="100000"/>
        <a:buFont typeface="Verdana"/>
        <a:buChar char="◦"/>
        <a:defRPr kumimoji="0" sz="1900" kern="1200" baseline="0">
          <a:solidFill>
            <a:schemeClr val="tx1"/>
          </a:solidFill>
          <a:latin typeface="+mn-lt"/>
          <a:ea typeface="+mn-ea"/>
          <a:cs typeface="+mn-cs"/>
        </a:defRPr>
      </a:lvl6pPr>
      <a:lvl7pPr marL="1940254" indent="-208630" algn="l" rtl="0" eaLnBrk="1" latinLnBrk="0" hangingPunct="1">
        <a:spcBef>
          <a:spcPts val="291"/>
        </a:spcBef>
        <a:buClr>
          <a:schemeClr val="accent3">
            <a:tint val="85000"/>
            <a:satMod val="275000"/>
          </a:schemeClr>
        </a:buClr>
        <a:buSzPct val="100000"/>
        <a:buFont typeface="Wingdings 2"/>
        <a:buChar char=""/>
        <a:defRPr kumimoji="0" sz="1700" kern="1200">
          <a:solidFill>
            <a:schemeClr val="tx1"/>
          </a:solidFill>
          <a:latin typeface="+mn-lt"/>
          <a:ea typeface="+mn-ea"/>
          <a:cs typeface="+mn-cs"/>
        </a:defRPr>
      </a:lvl7pPr>
      <a:lvl8pPr marL="2190610" indent="-208630" algn="l" rtl="0" eaLnBrk="1" latinLnBrk="0" hangingPunct="1">
        <a:spcBef>
          <a:spcPts val="293"/>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8pPr>
      <a:lvl9pPr marL="2451397" indent="-208630" algn="l" rtl="0" eaLnBrk="1" latinLnBrk="0" hangingPunct="1">
        <a:spcBef>
          <a:spcPts val="291"/>
        </a:spcBef>
        <a:buClr>
          <a:schemeClr val="accent3">
            <a:tint val="85000"/>
            <a:satMod val="275000"/>
          </a:schemeClr>
        </a:buClr>
        <a:buSzPct val="100000"/>
        <a:buFont typeface="Wingdings 2"/>
        <a:buChar char=""/>
        <a:defRPr kumimoji="0" sz="17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521574" algn="l" rtl="0" eaLnBrk="1" latinLnBrk="0" hangingPunct="1">
        <a:defRPr kumimoji="0" kern="1200">
          <a:solidFill>
            <a:schemeClr val="tx1"/>
          </a:solidFill>
          <a:latin typeface="+mn-lt"/>
          <a:ea typeface="+mn-ea"/>
          <a:cs typeface="+mn-cs"/>
        </a:defRPr>
      </a:lvl2pPr>
      <a:lvl3pPr marL="1043148" algn="l" rtl="0" eaLnBrk="1" latinLnBrk="0" hangingPunct="1">
        <a:defRPr kumimoji="0" kern="1200">
          <a:solidFill>
            <a:schemeClr val="tx1"/>
          </a:solidFill>
          <a:latin typeface="+mn-lt"/>
          <a:ea typeface="+mn-ea"/>
          <a:cs typeface="+mn-cs"/>
        </a:defRPr>
      </a:lvl3pPr>
      <a:lvl4pPr marL="1564721" algn="l" rtl="0" eaLnBrk="1" latinLnBrk="0" hangingPunct="1">
        <a:defRPr kumimoji="0" kern="1200">
          <a:solidFill>
            <a:schemeClr val="tx1"/>
          </a:solidFill>
          <a:latin typeface="+mn-lt"/>
          <a:ea typeface="+mn-ea"/>
          <a:cs typeface="+mn-cs"/>
        </a:defRPr>
      </a:lvl4pPr>
      <a:lvl5pPr marL="2086295" algn="l" rtl="0" eaLnBrk="1" latinLnBrk="0" hangingPunct="1">
        <a:defRPr kumimoji="0" kern="1200">
          <a:solidFill>
            <a:schemeClr val="tx1"/>
          </a:solidFill>
          <a:latin typeface="+mn-lt"/>
          <a:ea typeface="+mn-ea"/>
          <a:cs typeface="+mn-cs"/>
        </a:defRPr>
      </a:lvl5pPr>
      <a:lvl6pPr marL="2607869" algn="l" rtl="0" eaLnBrk="1" latinLnBrk="0" hangingPunct="1">
        <a:defRPr kumimoji="0" kern="1200">
          <a:solidFill>
            <a:schemeClr val="tx1"/>
          </a:solidFill>
          <a:latin typeface="+mn-lt"/>
          <a:ea typeface="+mn-ea"/>
          <a:cs typeface="+mn-cs"/>
        </a:defRPr>
      </a:lvl6pPr>
      <a:lvl7pPr marL="3129443" algn="l" rtl="0" eaLnBrk="1" latinLnBrk="0" hangingPunct="1">
        <a:defRPr kumimoji="0" kern="1200">
          <a:solidFill>
            <a:schemeClr val="tx1"/>
          </a:solidFill>
          <a:latin typeface="+mn-lt"/>
          <a:ea typeface="+mn-ea"/>
          <a:cs typeface="+mn-cs"/>
        </a:defRPr>
      </a:lvl7pPr>
      <a:lvl8pPr marL="3651016" algn="l" rtl="0" eaLnBrk="1" latinLnBrk="0" hangingPunct="1">
        <a:defRPr kumimoji="0" kern="1200">
          <a:solidFill>
            <a:schemeClr val="tx1"/>
          </a:solidFill>
          <a:latin typeface="+mn-lt"/>
          <a:ea typeface="+mn-ea"/>
          <a:cs typeface="+mn-cs"/>
        </a:defRPr>
      </a:lvl8pPr>
      <a:lvl9pPr marL="417259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 name="object 4"/>
          <p:cNvGrpSpPr/>
          <p:nvPr/>
        </p:nvGrpSpPr>
        <p:grpSpPr>
          <a:xfrm>
            <a:off x="1182876" y="2990468"/>
            <a:ext cx="9149080" cy="2573020"/>
            <a:chOff x="768095" y="3779520"/>
            <a:chExt cx="9149080" cy="2573020"/>
          </a:xfrm>
        </p:grpSpPr>
        <p:sp>
          <p:nvSpPr>
            <p:cNvPr id="5" name="object 5"/>
            <p:cNvSpPr/>
            <p:nvPr/>
          </p:nvSpPr>
          <p:spPr>
            <a:xfrm>
              <a:off x="772667" y="3779520"/>
              <a:ext cx="9144000" cy="2573020"/>
            </a:xfrm>
            <a:custGeom>
              <a:avLst/>
              <a:gdLst/>
              <a:ahLst/>
              <a:cxnLst/>
              <a:rect l="l" t="t" r="r" b="b"/>
              <a:pathLst>
                <a:path w="9144000" h="2573020">
                  <a:moveTo>
                    <a:pt x="9144000" y="0"/>
                  </a:moveTo>
                  <a:lnTo>
                    <a:pt x="0" y="0"/>
                  </a:lnTo>
                  <a:lnTo>
                    <a:pt x="0" y="2572512"/>
                  </a:lnTo>
                  <a:lnTo>
                    <a:pt x="9144000" y="2572512"/>
                  </a:lnTo>
                  <a:lnTo>
                    <a:pt x="9144000" y="0"/>
                  </a:lnTo>
                  <a:close/>
                </a:path>
              </a:pathLst>
            </a:custGeom>
            <a:solidFill>
              <a:srgbClr val="FFFFFF"/>
            </a:solidFill>
          </p:spPr>
          <p:txBody>
            <a:bodyPr wrap="square" lIns="0" tIns="0" rIns="0" bIns="0" rtlCol="0"/>
            <a:lstStyle/>
            <a:p>
              <a:endParaRPr/>
            </a:p>
          </p:txBody>
        </p:sp>
        <p:pic>
          <p:nvPicPr>
            <p:cNvPr id="6" name="object 6"/>
            <p:cNvPicPr/>
            <p:nvPr/>
          </p:nvPicPr>
          <p:blipFill>
            <a:blip r:embed="rId2" cstate="print"/>
            <a:stretch>
              <a:fillRect/>
            </a:stretch>
          </p:blipFill>
          <p:spPr>
            <a:xfrm>
              <a:off x="1272540" y="5667755"/>
              <a:ext cx="4896889" cy="684276"/>
            </a:xfrm>
            <a:prstGeom prst="rect">
              <a:avLst/>
            </a:prstGeom>
          </p:spPr>
        </p:pic>
        <p:sp>
          <p:nvSpPr>
            <p:cNvPr id="7" name="object 7"/>
            <p:cNvSpPr/>
            <p:nvPr/>
          </p:nvSpPr>
          <p:spPr>
            <a:xfrm>
              <a:off x="1258823" y="5663184"/>
              <a:ext cx="3651250" cy="688975"/>
            </a:xfrm>
            <a:custGeom>
              <a:avLst/>
              <a:gdLst/>
              <a:ahLst/>
              <a:cxnLst/>
              <a:rect l="l" t="t" r="r" b="b"/>
              <a:pathLst>
                <a:path w="3651250" h="688975">
                  <a:moveTo>
                    <a:pt x="0" y="0"/>
                  </a:moveTo>
                  <a:lnTo>
                    <a:pt x="7619" y="4571"/>
                  </a:lnTo>
                  <a:lnTo>
                    <a:pt x="2863012" y="688847"/>
                  </a:lnTo>
                  <a:lnTo>
                    <a:pt x="3650743" y="688847"/>
                  </a:lnTo>
                  <a:lnTo>
                    <a:pt x="0" y="0"/>
                  </a:lnTo>
                  <a:close/>
                </a:path>
              </a:pathLst>
            </a:custGeom>
            <a:solidFill>
              <a:srgbClr val="000000"/>
            </a:solidFill>
          </p:spPr>
          <p:txBody>
            <a:bodyPr wrap="square" lIns="0" tIns="0" rIns="0" bIns="0" rtlCol="0"/>
            <a:lstStyle/>
            <a:p>
              <a:endParaRPr/>
            </a:p>
          </p:txBody>
        </p:sp>
        <p:pic>
          <p:nvPicPr>
            <p:cNvPr id="8" name="object 8"/>
            <p:cNvPicPr/>
            <p:nvPr/>
          </p:nvPicPr>
          <p:blipFill>
            <a:blip r:embed="rId3" cstate="print"/>
            <a:stretch>
              <a:fillRect/>
            </a:stretch>
          </p:blipFill>
          <p:spPr>
            <a:xfrm>
              <a:off x="768095" y="5553455"/>
              <a:ext cx="3340608" cy="798576"/>
            </a:xfrm>
            <a:prstGeom prst="rect">
              <a:avLst/>
            </a:prstGeom>
          </p:spPr>
        </p:pic>
        <p:pic>
          <p:nvPicPr>
            <p:cNvPr id="9" name="object 9"/>
            <p:cNvPicPr/>
            <p:nvPr/>
          </p:nvPicPr>
          <p:blipFill>
            <a:blip r:embed="rId4" cstate="print"/>
            <a:stretch>
              <a:fillRect/>
            </a:stretch>
          </p:blipFill>
          <p:spPr>
            <a:xfrm>
              <a:off x="768095" y="5541264"/>
              <a:ext cx="3404616" cy="810768"/>
            </a:xfrm>
            <a:prstGeom prst="rect">
              <a:avLst/>
            </a:prstGeom>
          </p:spPr>
        </p:pic>
      </p:grpSp>
      <p:sp>
        <p:nvSpPr>
          <p:cNvPr id="10" name="object 10"/>
          <p:cNvSpPr txBox="1"/>
          <p:nvPr/>
        </p:nvSpPr>
        <p:spPr>
          <a:xfrm>
            <a:off x="4355427" y="4276978"/>
            <a:ext cx="5743956" cy="746999"/>
          </a:xfrm>
          <a:prstGeom prst="rect">
            <a:avLst/>
          </a:prstGeom>
        </p:spPr>
        <p:txBody>
          <a:bodyPr vert="horz" wrap="square" lIns="0" tIns="13335" rIns="0" bIns="0" rtlCol="0">
            <a:spAutoFit/>
          </a:bodyPr>
          <a:lstStyle/>
          <a:p>
            <a:pPr algn="ctr">
              <a:lnSpc>
                <a:spcPts val="1855"/>
              </a:lnSpc>
            </a:pPr>
            <a:r>
              <a:rPr lang="en-US" sz="2000" b="1" spc="-25" dirty="0" smtClean="0">
                <a:solidFill>
                  <a:srgbClr val="0070C0"/>
                </a:solidFill>
                <a:latin typeface="Arial"/>
                <a:cs typeface="Arial"/>
              </a:rPr>
              <a:t>Dr.</a:t>
            </a:r>
            <a:r>
              <a:rPr lang="en-US" sz="2000" b="1" spc="-20" dirty="0" smtClean="0">
                <a:solidFill>
                  <a:srgbClr val="0070C0"/>
                </a:solidFill>
                <a:latin typeface="Arial"/>
                <a:cs typeface="Arial"/>
              </a:rPr>
              <a:t> </a:t>
            </a:r>
            <a:r>
              <a:rPr lang="en-US" sz="2000" b="1" spc="-20" dirty="0" err="1" smtClean="0">
                <a:solidFill>
                  <a:srgbClr val="0070C0"/>
                </a:solidFill>
                <a:latin typeface="Arial"/>
                <a:cs typeface="Arial"/>
              </a:rPr>
              <a:t>Maulana</a:t>
            </a:r>
            <a:r>
              <a:rPr lang="en-US" sz="2000" b="1" spc="-20" dirty="0" smtClean="0">
                <a:solidFill>
                  <a:srgbClr val="0070C0"/>
                </a:solidFill>
                <a:latin typeface="Arial"/>
                <a:cs typeface="Arial"/>
              </a:rPr>
              <a:t> </a:t>
            </a:r>
            <a:r>
              <a:rPr lang="en-US" sz="2000" b="1" spc="-20" dirty="0" err="1" smtClean="0">
                <a:solidFill>
                  <a:srgbClr val="0070C0"/>
                </a:solidFill>
                <a:latin typeface="Arial"/>
                <a:cs typeface="Arial"/>
              </a:rPr>
              <a:t>Sayed</a:t>
            </a:r>
            <a:endParaRPr lang="en-US" sz="2000" dirty="0" smtClean="0">
              <a:latin typeface="Arial"/>
              <a:cs typeface="Arial"/>
            </a:endParaRPr>
          </a:p>
          <a:p>
            <a:pPr algn="ctr">
              <a:lnSpc>
                <a:spcPts val="1855"/>
              </a:lnSpc>
            </a:pPr>
            <a:r>
              <a:rPr sz="1600" b="1" spc="-25" dirty="0" smtClean="0">
                <a:solidFill>
                  <a:srgbClr val="0070C0"/>
                </a:solidFill>
                <a:latin typeface="Arial"/>
                <a:cs typeface="Arial"/>
              </a:rPr>
              <a:t>Dept</a:t>
            </a:r>
            <a:r>
              <a:rPr sz="1600" b="1" spc="-25" dirty="0">
                <a:solidFill>
                  <a:srgbClr val="0070C0"/>
                </a:solidFill>
                <a:latin typeface="Arial"/>
                <a:cs typeface="Arial"/>
              </a:rPr>
              <a:t>.</a:t>
            </a:r>
            <a:r>
              <a:rPr sz="1600" b="1" spc="-20" dirty="0">
                <a:solidFill>
                  <a:srgbClr val="0070C0"/>
                </a:solidFill>
                <a:latin typeface="Arial"/>
                <a:cs typeface="Arial"/>
              </a:rPr>
              <a:t> </a:t>
            </a:r>
            <a:r>
              <a:rPr sz="1600" b="1" spc="10" dirty="0">
                <a:solidFill>
                  <a:srgbClr val="0070C0"/>
                </a:solidFill>
                <a:latin typeface="Arial"/>
                <a:cs typeface="Arial"/>
              </a:rPr>
              <a:t>of</a:t>
            </a:r>
            <a:r>
              <a:rPr sz="1600" b="1" spc="-35" dirty="0">
                <a:solidFill>
                  <a:srgbClr val="0070C0"/>
                </a:solidFill>
                <a:latin typeface="Arial"/>
                <a:cs typeface="Arial"/>
              </a:rPr>
              <a:t> </a:t>
            </a:r>
            <a:r>
              <a:rPr lang="en-US" sz="1600" b="1" spc="-110" dirty="0" smtClean="0">
                <a:solidFill>
                  <a:srgbClr val="0070C0"/>
                </a:solidFill>
                <a:latin typeface="Arial"/>
                <a:cs typeface="Arial"/>
              </a:rPr>
              <a:t>Geography</a:t>
            </a:r>
            <a:endParaRPr sz="1600" dirty="0">
              <a:latin typeface="Arial"/>
              <a:cs typeface="Arial"/>
            </a:endParaRPr>
          </a:p>
          <a:p>
            <a:pPr marL="12700" marR="5080" indent="635" algn="ctr">
              <a:lnSpc>
                <a:spcPct val="100000"/>
              </a:lnSpc>
            </a:pPr>
            <a:r>
              <a:rPr lang="en-US" sz="1600" b="1" spc="15" dirty="0" smtClean="0">
                <a:solidFill>
                  <a:srgbClr val="0070C0"/>
                </a:solidFill>
                <a:latin typeface="Arial"/>
                <a:cs typeface="Arial"/>
              </a:rPr>
              <a:t>Swami </a:t>
            </a:r>
            <a:r>
              <a:rPr lang="en-US" sz="1600" b="1" spc="15" dirty="0" err="1" smtClean="0">
                <a:solidFill>
                  <a:srgbClr val="0070C0"/>
                </a:solidFill>
                <a:latin typeface="Arial"/>
                <a:cs typeface="Arial"/>
              </a:rPr>
              <a:t>Vivekanand</a:t>
            </a:r>
            <a:r>
              <a:rPr lang="en-US" sz="1600" b="1" spc="15" dirty="0">
                <a:solidFill>
                  <a:srgbClr val="0070C0"/>
                </a:solidFill>
                <a:latin typeface="Arial"/>
                <a:cs typeface="Arial"/>
              </a:rPr>
              <a:t> </a:t>
            </a:r>
            <a:r>
              <a:rPr sz="1600" b="1" spc="45" dirty="0" err="1" smtClean="0">
                <a:solidFill>
                  <a:srgbClr val="0070C0"/>
                </a:solidFill>
                <a:latin typeface="Arial"/>
                <a:cs typeface="Arial"/>
              </a:rPr>
              <a:t>Mahavidyalaya,</a:t>
            </a:r>
            <a:r>
              <a:rPr lang="en-US" sz="1600" b="1" spc="5" dirty="0" err="1" smtClean="0">
                <a:solidFill>
                  <a:srgbClr val="0070C0"/>
                </a:solidFill>
                <a:latin typeface="Arial"/>
                <a:cs typeface="Arial"/>
              </a:rPr>
              <a:t>Mukramabad</a:t>
            </a:r>
            <a:endParaRPr sz="1600" dirty="0">
              <a:latin typeface="Arial"/>
              <a:cs typeface="Arial"/>
            </a:endParaRPr>
          </a:p>
        </p:txBody>
      </p:sp>
      <p:sp>
        <p:nvSpPr>
          <p:cNvPr id="2" name="Rectangle 1"/>
          <p:cNvSpPr/>
          <p:nvPr/>
        </p:nvSpPr>
        <p:spPr>
          <a:xfrm>
            <a:off x="1216823" y="3216970"/>
            <a:ext cx="8882560" cy="584775"/>
          </a:xfrm>
          <a:prstGeom prst="rect">
            <a:avLst/>
          </a:prstGeom>
        </p:spPr>
        <p:txBody>
          <a:bodyPr wrap="none">
            <a:spAutoFit/>
          </a:bodyPr>
          <a:lstStyle/>
          <a:p>
            <a:pPr marL="12700">
              <a:lnSpc>
                <a:spcPct val="100000"/>
              </a:lnSpc>
              <a:spcBef>
                <a:spcPts val="100"/>
              </a:spcBef>
              <a:tabLst>
                <a:tab pos="396875" algn="l"/>
              </a:tabLst>
            </a:pPr>
            <a:r>
              <a:rPr lang="en-US" sz="3200" b="1" dirty="0" err="1">
                <a:solidFill>
                  <a:srgbClr val="EB641B"/>
                </a:solidFill>
                <a:latin typeface="Nirmala UI"/>
                <a:cs typeface="Nirmala UI"/>
              </a:rPr>
              <a:t>मानवी</a:t>
            </a:r>
            <a:r>
              <a:rPr lang="en-US" sz="3200" b="1" dirty="0">
                <a:solidFill>
                  <a:srgbClr val="EB641B"/>
                </a:solidFill>
                <a:latin typeface="Nirmala UI"/>
                <a:cs typeface="Nirmala UI"/>
              </a:rPr>
              <a:t> </a:t>
            </a:r>
            <a:r>
              <a:rPr lang="en-US" sz="3200" b="1" dirty="0" err="1">
                <a:solidFill>
                  <a:srgbClr val="EB641B"/>
                </a:solidFill>
                <a:latin typeface="Nirmala UI"/>
                <a:cs typeface="Nirmala UI"/>
              </a:rPr>
              <a:t>वंश</a:t>
            </a:r>
            <a:r>
              <a:rPr lang="en-US" sz="3200" b="1" dirty="0">
                <a:solidFill>
                  <a:srgbClr val="EB641B"/>
                </a:solidFill>
                <a:latin typeface="Nirmala UI"/>
                <a:cs typeface="Nirmala UI"/>
              </a:rPr>
              <a:t> </a:t>
            </a:r>
            <a:r>
              <a:rPr lang="en-US" sz="3200" b="1" dirty="0" err="1">
                <a:solidFill>
                  <a:srgbClr val="EB641B"/>
                </a:solidFill>
                <a:latin typeface="Nirmala UI"/>
                <a:cs typeface="Nirmala UI"/>
              </a:rPr>
              <a:t>संकल्पना</a:t>
            </a:r>
            <a:r>
              <a:rPr lang="en-US" sz="3200" b="1" dirty="0">
                <a:solidFill>
                  <a:srgbClr val="EB641B"/>
                </a:solidFill>
                <a:latin typeface="Nirmala UI"/>
                <a:cs typeface="Nirmala UI"/>
              </a:rPr>
              <a:t> </a:t>
            </a:r>
            <a:r>
              <a:rPr lang="en-US" sz="3200" b="1" spc="-10" dirty="0">
                <a:solidFill>
                  <a:srgbClr val="EB641B"/>
                </a:solidFill>
                <a:latin typeface="Arial"/>
                <a:cs typeface="Arial"/>
              </a:rPr>
              <a:t>(</a:t>
            </a:r>
            <a:r>
              <a:rPr lang="en-US" sz="3200" b="1" spc="20" dirty="0">
                <a:solidFill>
                  <a:srgbClr val="EB641B"/>
                </a:solidFill>
                <a:latin typeface="Arial"/>
                <a:cs typeface="Arial"/>
              </a:rPr>
              <a:t> Concept of </a:t>
            </a:r>
            <a:r>
              <a:rPr lang="en-US" sz="3200" b="1" dirty="0">
                <a:solidFill>
                  <a:srgbClr val="EB641B"/>
                </a:solidFill>
                <a:latin typeface="Nirmala UI"/>
                <a:cs typeface="Nirmala UI"/>
              </a:rPr>
              <a:t>Human Race </a:t>
            </a:r>
            <a:r>
              <a:rPr lang="en-US" sz="3200" b="1" spc="20" dirty="0">
                <a:solidFill>
                  <a:srgbClr val="EB641B"/>
                </a:solidFill>
                <a:latin typeface="Arial"/>
                <a:cs typeface="Arial"/>
              </a:rPr>
              <a:t>)</a:t>
            </a:r>
            <a:endParaRPr lang="en-US" sz="32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3700" y="276225"/>
            <a:ext cx="9906000" cy="7017306"/>
          </a:xfrm>
          <a:prstGeom prst="rect">
            <a:avLst/>
          </a:prstGeom>
        </p:spPr>
        <p:txBody>
          <a:bodyPr wrap="square">
            <a:spAutoFit/>
          </a:bodyPr>
          <a:lstStyle/>
          <a:p>
            <a:pPr marL="12700" marR="5080" indent="685800" algn="just">
              <a:lnSpc>
                <a:spcPct val="150000"/>
              </a:lnSpc>
              <a:spcBef>
                <a:spcPts val="105"/>
              </a:spcBef>
            </a:pPr>
            <a:r>
              <a:rPr lang="hi-IN" sz="2000" b="1" spc="-290" dirty="0" smtClean="0">
                <a:solidFill>
                  <a:schemeClr val="accent3">
                    <a:lumMod val="60000"/>
                    <a:lumOff val="40000"/>
                  </a:schemeClr>
                </a:solidFill>
                <a:latin typeface="Nirmala UI"/>
                <a:cs typeface="Nirmala UI"/>
              </a:rPr>
              <a:t>पृथ्वीवर </a:t>
            </a:r>
            <a:r>
              <a:rPr lang="hi-IN" sz="2000" b="1" spc="-290" dirty="0">
                <a:solidFill>
                  <a:schemeClr val="accent3">
                    <a:lumMod val="60000"/>
                    <a:lumOff val="40000"/>
                  </a:schemeClr>
                </a:solidFill>
                <a:latin typeface="Nirmala UI"/>
                <a:cs typeface="Nirmala UI"/>
              </a:rPr>
              <a:t>जी जीवसृष्टी अस्तित्वात आहे, त्यामध्ये मानव पूर्ण विकसित प्राणी म्हणून ओळखला जातो. या मानवाची उत्क्रांती आणि विकास मानवसदृश्य अशा प्राण्यापासून झालेल आहे. असे असूनही पृथ्वीवरील सर्व मानवी समूह एक सारखे नाहीत किंवा त्यांच्यात फार मोठ्या प्रमाणावर भिन्नता दिसून येते. अर्थात ही भिन्नता बौध्दिक बाबतीत नसून ती त्वचेचा रंग, चेहरा, केसांचा प्रकार, डोळ्यांचा आकार, नाकाची ठेवण इत्यादी शारिरीक लक्षणांच्या बाबतीत आहे. या भिन्न शारिरीक लक्षणामुळेच पृथ्वीवरील मानवी समूह एकमेकांना इतरांपासून वेगळे समजू लागले. शारिरीक लक्षणांच्या बाबतीतील भिन्नतेतूनच वंश ही संकल्पना अस्तित्वात आली. म्हणून वंश ही संकल्पना नेमकी काय आहे आणि त्याची निर्मिती कशी झाली. याचा चिकित्सक दृष्टीकोनातून अभ्यास करणे उचीत ठरते. यामुळेच मानवी भूगोलामध्ये मानव वंशाचा अभ्यास केला जातो.स्तित्वात आहे, त्यामध्ये मानव पूर्ण विकसित प्राणी म्हणून ओळखला जातो. या मानवाची उत्क्रांती आणि विकास मानवसदृश्य अशा प्राण्यापासून झालेल आहे. असे असूनही पृथ्वीवरील सर्व मानवी समूह एक सारखे नाहीत किंवा त्यांच्यात फार मोठ्या प्रमाणावर भिन्नता दिसून येते. अर्थात ही भिन्नता बौध्दिक बाबतीत नसून ती त्वचेचा रंग, चेहरा, केसांचा प्रकार, डोळ्यांचा आकार, नाकाची ठेवण इत्यादी शारिरीक लक्षणांच्या बाबतीत आहे. या भिन्न शारिरीक लक्षणामुळेच पृथ्वीवरील मानवी समूह एकमेकांना इतरांपासून वेगळे समजू लागले. शारिरीक लक्षणांच्या बाबतीतील भिन्नतेतूनच वंश ही संकल्पना अस्तित्वात आली. म्हणून वंश ही संकल्पना नेमकी काय आहे आणि त्याची निर्मिती कशी झाली. याचा चिकित्सक दृष्टीकोनातून अभ्यास करणे उचीत ठरते. यामुळेच मानवी भूगोलामध्ये मानव वंशाचा अभ्यास केला जातो.</a:t>
            </a:r>
            <a:endParaRPr lang="hi-IN" sz="2000" dirty="0">
              <a:solidFill>
                <a:schemeClr val="accent3">
                  <a:lumMod val="60000"/>
                  <a:lumOff val="40000"/>
                </a:schemeClr>
              </a:solidFill>
              <a:latin typeface="Nirmala UI"/>
              <a:cs typeface="Nirmala UI"/>
            </a:endParaRPr>
          </a:p>
        </p:txBody>
      </p:sp>
    </p:spTree>
    <p:extLst>
      <p:ext uri="{BB962C8B-B14F-4D97-AF65-F5344CB8AC3E}">
        <p14:creationId xmlns:p14="http://schemas.microsoft.com/office/powerpoint/2010/main" val="3066838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72667" y="1207008"/>
            <a:ext cx="9142730" cy="5145405"/>
            <a:chOff x="772667" y="1207008"/>
            <a:chExt cx="9142730" cy="5145405"/>
          </a:xfrm>
        </p:grpSpPr>
        <p:pic>
          <p:nvPicPr>
            <p:cNvPr id="3" name="object 3"/>
            <p:cNvPicPr/>
            <p:nvPr/>
          </p:nvPicPr>
          <p:blipFill>
            <a:blip r:embed="rId2" cstate="print"/>
            <a:stretch>
              <a:fillRect/>
            </a:stretch>
          </p:blipFill>
          <p:spPr>
            <a:xfrm>
              <a:off x="772667" y="1207008"/>
              <a:ext cx="9142476" cy="2572512"/>
            </a:xfrm>
            <a:prstGeom prst="rect">
              <a:avLst/>
            </a:prstGeom>
          </p:spPr>
        </p:pic>
        <p:pic>
          <p:nvPicPr>
            <p:cNvPr id="4" name="object 4"/>
            <p:cNvPicPr/>
            <p:nvPr/>
          </p:nvPicPr>
          <p:blipFill>
            <a:blip r:embed="rId3" cstate="print"/>
            <a:stretch>
              <a:fillRect/>
            </a:stretch>
          </p:blipFill>
          <p:spPr>
            <a:xfrm>
              <a:off x="774191" y="3779519"/>
              <a:ext cx="9140952" cy="2572512"/>
            </a:xfrm>
            <a:prstGeom prst="rect">
              <a:avLst/>
            </a:prstGeom>
          </p:spPr>
        </p:pic>
      </p:grpSp>
      <p:sp>
        <p:nvSpPr>
          <p:cNvPr id="5" name="object 5"/>
          <p:cNvSpPr txBox="1"/>
          <p:nvPr/>
        </p:nvSpPr>
        <p:spPr>
          <a:xfrm>
            <a:off x="1842007" y="2493264"/>
            <a:ext cx="7005320" cy="1995418"/>
          </a:xfrm>
          <a:prstGeom prst="rect">
            <a:avLst/>
          </a:prstGeom>
        </p:spPr>
        <p:txBody>
          <a:bodyPr vert="horz" wrap="square" lIns="0" tIns="12700" rIns="0" bIns="0" rtlCol="0">
            <a:spAutoFit/>
          </a:bodyPr>
          <a:lstStyle/>
          <a:p>
            <a:pPr marL="298450" indent="-285750">
              <a:lnSpc>
                <a:spcPct val="100000"/>
              </a:lnSpc>
              <a:spcBef>
                <a:spcPts val="100"/>
              </a:spcBef>
              <a:buFont typeface="Wingdings" pitchFamily="2" charset="2"/>
              <a:buChar char="Ø"/>
              <a:tabLst>
                <a:tab pos="412750" algn="l"/>
                <a:tab pos="1198245" algn="l"/>
              </a:tabLst>
            </a:pPr>
            <a:r>
              <a:rPr sz="1800" dirty="0">
                <a:solidFill>
                  <a:srgbClr val="C00000"/>
                </a:solidFill>
                <a:latin typeface="Calibri"/>
                <a:cs typeface="Calibri"/>
              </a:rPr>
              <a:t>	</a:t>
            </a:r>
            <a:r>
              <a:rPr lang="hi-IN" b="1" spc="-25" dirty="0">
                <a:solidFill>
                  <a:srgbClr val="C00000"/>
                </a:solidFill>
                <a:latin typeface="Nirmala UI"/>
                <a:cs typeface="Nirmala UI"/>
              </a:rPr>
              <a:t> </a:t>
            </a:r>
            <a:r>
              <a:rPr lang="hi-IN" sz="2800" spc="-25" dirty="0">
                <a:solidFill>
                  <a:srgbClr val="8B28C8"/>
                </a:solidFill>
                <a:latin typeface="Nirmala UI"/>
                <a:cs typeface="Nirmala UI"/>
              </a:rPr>
              <a:t>वंश</a:t>
            </a:r>
            <a:r>
              <a:rPr lang="hi-IN" sz="2800" b="1" spc="-25" dirty="0" smtClean="0">
                <a:solidFill>
                  <a:srgbClr val="8B28C8"/>
                </a:solidFill>
                <a:latin typeface="Nirmala UI"/>
                <a:cs typeface="Nirmala UI"/>
              </a:rPr>
              <a:t> </a:t>
            </a:r>
            <a:r>
              <a:rPr lang="hi-IN" sz="2800" b="1" spc="-25" dirty="0">
                <a:solidFill>
                  <a:srgbClr val="8B28C8"/>
                </a:solidFill>
                <a:latin typeface="Nirmala UI"/>
                <a:cs typeface="Nirmala UI"/>
              </a:rPr>
              <a:t>संकल्पनेचा अर्थ </a:t>
            </a:r>
            <a:r>
              <a:rPr lang="hi-IN" sz="2800" b="1" spc="-25" dirty="0">
                <a:solidFill>
                  <a:srgbClr val="00B0F0"/>
                </a:solidFill>
                <a:latin typeface="Nirmala UI"/>
                <a:cs typeface="Nirmala UI"/>
              </a:rPr>
              <a:t>: </a:t>
            </a:r>
            <a:endParaRPr lang="en-US" sz="2800" b="1" spc="-25" dirty="0">
              <a:solidFill>
                <a:srgbClr val="00B0F0"/>
              </a:solidFill>
              <a:latin typeface="Nirmala UI"/>
              <a:cs typeface="Nirmala UI"/>
            </a:endParaRPr>
          </a:p>
          <a:p>
            <a:pPr marL="12700" algn="just">
              <a:lnSpc>
                <a:spcPct val="100000"/>
              </a:lnSpc>
              <a:spcBef>
                <a:spcPts val="100"/>
              </a:spcBef>
              <a:tabLst>
                <a:tab pos="412750" algn="l"/>
                <a:tab pos="1198245" algn="l"/>
              </a:tabLst>
            </a:pPr>
            <a:r>
              <a:rPr lang="en-US" sz="2800" b="1" spc="-25" dirty="0" smtClean="0">
                <a:solidFill>
                  <a:srgbClr val="00B0F0"/>
                </a:solidFill>
                <a:latin typeface="Nirmala UI"/>
                <a:cs typeface="Nirmala UI"/>
              </a:rPr>
              <a:t>	</a:t>
            </a:r>
            <a:r>
              <a:rPr lang="hi-IN" spc="-25" dirty="0" smtClean="0">
                <a:solidFill>
                  <a:srgbClr val="00B0F0"/>
                </a:solidFill>
                <a:latin typeface="Nirmala UI"/>
                <a:cs typeface="Nirmala UI"/>
              </a:rPr>
              <a:t>सर्व </a:t>
            </a:r>
            <a:r>
              <a:rPr lang="hi-IN" spc="-25" dirty="0">
                <a:solidFill>
                  <a:srgbClr val="00B0F0"/>
                </a:solidFill>
                <a:latin typeface="Nirmala UI"/>
                <a:cs typeface="Nirmala UI"/>
              </a:rPr>
              <a:t>सामान्यपणे समान शारिरीक लक्षणे असणाऱ्या लोकांचा समूह म्हणजे वंश होय. एकाच वंशाच्या लोकांची शारिरीक लक्षणे सारखी असतात. वंशानुक्रमाने किंवा अनुवंशीकतेने हे शारिरीक लक्षणे एका पिढीतून दुसऱ्या पिढीत संक्रमित होतात. शारिरीक लक्षणे ही जन्मजात असतात आणि त्या आधारे मानव जातीचे विभाजन केले जाते.</a:t>
            </a:r>
            <a:endParaRPr sz="1800" dirty="0">
              <a:solidFill>
                <a:srgbClr val="00B0F0"/>
              </a:solidFill>
              <a:latin typeface="Nirmala UI"/>
              <a:cs typeface="Nirmala U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11341" y="3639009"/>
            <a:ext cx="3023870" cy="384175"/>
          </a:xfrm>
          <a:prstGeom prst="rect">
            <a:avLst/>
          </a:prstGeom>
        </p:spPr>
        <p:txBody>
          <a:bodyPr vert="horz" wrap="square" lIns="0" tIns="55244" rIns="0" bIns="0" rtlCol="0">
            <a:spAutoFit/>
          </a:bodyPr>
          <a:lstStyle/>
          <a:p>
            <a:pPr>
              <a:lnSpc>
                <a:spcPct val="100000"/>
              </a:lnSpc>
              <a:spcBef>
                <a:spcPts val="434"/>
              </a:spcBef>
              <a:tabLst>
                <a:tab pos="2093595" algn="l"/>
                <a:tab pos="3023235" algn="l"/>
              </a:tabLst>
            </a:pPr>
            <a:r>
              <a:rPr sz="1800" b="1" dirty="0">
                <a:latin typeface="Nirmala UI"/>
                <a:cs typeface="Nirmala UI"/>
              </a:rPr>
              <a:t> 	े	े</a:t>
            </a:r>
            <a:endParaRPr sz="1800">
              <a:latin typeface="Nirmala UI"/>
              <a:cs typeface="Nirmala UI"/>
            </a:endParaRPr>
          </a:p>
        </p:txBody>
      </p:sp>
      <p:sp>
        <p:nvSpPr>
          <p:cNvPr id="3" name="object 3"/>
          <p:cNvSpPr/>
          <p:nvPr/>
        </p:nvSpPr>
        <p:spPr>
          <a:xfrm>
            <a:off x="772668" y="1836623"/>
            <a:ext cx="9374632" cy="4916602"/>
          </a:xfrm>
          <a:custGeom>
            <a:avLst/>
            <a:gdLst/>
            <a:ahLst/>
            <a:cxnLst/>
            <a:rect l="l" t="t" r="r" b="b"/>
            <a:pathLst>
              <a:path w="9144000" h="2573020">
                <a:moveTo>
                  <a:pt x="9144000" y="0"/>
                </a:moveTo>
                <a:lnTo>
                  <a:pt x="0" y="0"/>
                </a:lnTo>
                <a:lnTo>
                  <a:pt x="0" y="2572512"/>
                </a:lnTo>
                <a:lnTo>
                  <a:pt x="9144000" y="2572512"/>
                </a:lnTo>
                <a:lnTo>
                  <a:pt x="9144000" y="0"/>
                </a:lnTo>
                <a:close/>
              </a:path>
            </a:pathLst>
          </a:custGeom>
          <a:solidFill>
            <a:srgbClr val="FFFFFF"/>
          </a:solidFill>
        </p:spPr>
        <p:txBody>
          <a:bodyPr wrap="square" lIns="0" tIns="0" rIns="0" bIns="0" rtlCol="0"/>
          <a:lstStyle/>
          <a:p>
            <a:endParaRPr/>
          </a:p>
        </p:txBody>
      </p:sp>
      <p:sp>
        <p:nvSpPr>
          <p:cNvPr id="4" name="object 4"/>
          <p:cNvSpPr txBox="1"/>
          <p:nvPr/>
        </p:nvSpPr>
        <p:spPr>
          <a:xfrm>
            <a:off x="964184" y="2030201"/>
            <a:ext cx="8991600" cy="4529445"/>
          </a:xfrm>
          <a:prstGeom prst="rect">
            <a:avLst/>
          </a:prstGeom>
        </p:spPr>
        <p:txBody>
          <a:bodyPr vert="horz" wrap="square" lIns="0" tIns="12700" rIns="0" bIns="0" rtlCol="0">
            <a:spAutoFit/>
          </a:bodyPr>
          <a:lstStyle/>
          <a:p>
            <a:pPr marL="12700" algn="just">
              <a:lnSpc>
                <a:spcPct val="100000"/>
              </a:lnSpc>
              <a:spcBef>
                <a:spcPts val="100"/>
              </a:spcBef>
            </a:pPr>
            <a:r>
              <a:rPr lang="hi-IN" sz="2000" b="1" spc="-30" dirty="0" smtClean="0">
                <a:solidFill>
                  <a:srgbClr val="FF0000"/>
                </a:solidFill>
                <a:latin typeface="Nirmala UI"/>
                <a:cs typeface="Nirmala UI"/>
              </a:rPr>
              <a:t>१</a:t>
            </a:r>
            <a:r>
              <a:rPr lang="hi-IN" sz="2000" b="1" spc="-30" dirty="0">
                <a:solidFill>
                  <a:srgbClr val="FF0000"/>
                </a:solidFill>
                <a:latin typeface="Nirmala UI"/>
                <a:cs typeface="Nirmala UI"/>
              </a:rPr>
              <a:t>. ए. एल. क्रोबर </a:t>
            </a:r>
            <a:r>
              <a:rPr lang="hi-IN" sz="2000" b="1" spc="-30" dirty="0" smtClean="0">
                <a:solidFill>
                  <a:srgbClr val="FF0000"/>
                </a:solidFill>
                <a:latin typeface="Nirmala UI"/>
                <a:cs typeface="Nirmala UI"/>
              </a:rPr>
              <a:t>:</a:t>
            </a:r>
            <a:endParaRPr lang="en-US" sz="2000" b="1" spc="-30" dirty="0" smtClean="0">
              <a:solidFill>
                <a:srgbClr val="FF0000"/>
              </a:solidFill>
              <a:latin typeface="Nirmala UI"/>
              <a:cs typeface="Nirmala UI"/>
            </a:endParaRPr>
          </a:p>
          <a:p>
            <a:pPr marL="12700" algn="just">
              <a:lnSpc>
                <a:spcPct val="100000"/>
              </a:lnSpc>
              <a:spcBef>
                <a:spcPts val="100"/>
              </a:spcBef>
            </a:pPr>
            <a:r>
              <a:rPr lang="hi-IN" b="1" spc="-30" dirty="0" smtClean="0">
                <a:solidFill>
                  <a:srgbClr val="00B0F0"/>
                </a:solidFill>
                <a:latin typeface="Nirmala UI"/>
                <a:cs typeface="Nirmala UI"/>
              </a:rPr>
              <a:t>" </a:t>
            </a:r>
            <a:r>
              <a:rPr lang="hi-IN" b="1" spc="-30" dirty="0">
                <a:solidFill>
                  <a:srgbClr val="00B0F0"/>
                </a:solidFill>
                <a:latin typeface="Nirmala UI"/>
                <a:cs typeface="Nirmala UI"/>
              </a:rPr>
              <a:t>वंश ही वास्तव स्वरुपात एक जीवशास्त्रीय संकल्पना असून वंश संक्रमण, प्रजातीय गुण यांच्या द्वारे एकत्रीत झालेल्या मानवी समूहास वंश म्हणतात." वंश ही सामाजिक व सांस्कृतिक संकल्पना नाही. " </a:t>
            </a:r>
            <a:endParaRPr lang="en-US" b="1" spc="-30" dirty="0" smtClean="0">
              <a:solidFill>
                <a:srgbClr val="00B0F0"/>
              </a:solidFill>
              <a:latin typeface="Nirmala UI"/>
              <a:cs typeface="Nirmala UI"/>
            </a:endParaRPr>
          </a:p>
          <a:p>
            <a:pPr marL="12700" algn="just">
              <a:lnSpc>
                <a:spcPct val="100000"/>
              </a:lnSpc>
              <a:spcBef>
                <a:spcPts val="100"/>
              </a:spcBef>
            </a:pPr>
            <a:r>
              <a:rPr lang="hi-IN" sz="2000" b="1" spc="-30" dirty="0" smtClean="0">
                <a:solidFill>
                  <a:srgbClr val="FF0000"/>
                </a:solidFill>
                <a:latin typeface="Nirmala UI"/>
                <a:cs typeface="Nirmala UI"/>
              </a:rPr>
              <a:t>२</a:t>
            </a:r>
            <a:r>
              <a:rPr lang="hi-IN" sz="2000" b="1" spc="-30" dirty="0">
                <a:solidFill>
                  <a:srgbClr val="FF0000"/>
                </a:solidFill>
                <a:latin typeface="Nirmala UI"/>
                <a:cs typeface="Nirmala UI"/>
              </a:rPr>
              <a:t>. </a:t>
            </a:r>
            <a:r>
              <a:rPr lang="hi-IN" sz="2000" b="1" spc="-30" dirty="0" smtClean="0">
                <a:solidFill>
                  <a:srgbClr val="FF0000"/>
                </a:solidFill>
                <a:latin typeface="Nirmala UI"/>
                <a:cs typeface="Nirmala UI"/>
              </a:rPr>
              <a:t>होबेल</a:t>
            </a:r>
            <a:r>
              <a:rPr lang="en-US" sz="2000" b="1" spc="-30" dirty="0" smtClean="0">
                <a:solidFill>
                  <a:srgbClr val="FF0000"/>
                </a:solidFill>
                <a:latin typeface="Nirmala UI"/>
                <a:cs typeface="Nirmala UI"/>
              </a:rPr>
              <a:t> :</a:t>
            </a:r>
          </a:p>
          <a:p>
            <a:pPr marL="12700" algn="just">
              <a:spcBef>
                <a:spcPts val="100"/>
              </a:spcBef>
            </a:pPr>
            <a:r>
              <a:rPr lang="hi-IN" sz="2000" b="1" spc="-30" dirty="0" smtClean="0">
                <a:solidFill>
                  <a:srgbClr val="FF0000"/>
                </a:solidFill>
                <a:latin typeface="Nirmala UI"/>
                <a:cs typeface="Nirmala UI"/>
              </a:rPr>
              <a:t>“</a:t>
            </a:r>
            <a:r>
              <a:rPr lang="hi-IN" b="1" spc="-30" dirty="0" smtClean="0">
                <a:solidFill>
                  <a:srgbClr val="00B0F0"/>
                </a:solidFill>
                <a:latin typeface="Nirmala UI"/>
                <a:cs typeface="Nirmala UI"/>
              </a:rPr>
              <a:t>वंश </a:t>
            </a:r>
            <a:r>
              <a:rPr lang="hi-IN" b="1" spc="-30" dirty="0">
                <a:solidFill>
                  <a:srgbClr val="00B0F0"/>
                </a:solidFill>
                <a:latin typeface="Nirmala UI"/>
                <a:cs typeface="Nirmala UI"/>
              </a:rPr>
              <a:t>म्हणजे जीवशास्त्रीय दृष्ट्या अंतः प्रजोत्पादित (</a:t>
            </a:r>
            <a:r>
              <a:rPr lang="en-US" b="1" spc="-30" dirty="0" err="1">
                <a:solidFill>
                  <a:srgbClr val="00B0F0"/>
                </a:solidFill>
                <a:latin typeface="Nirmala UI"/>
                <a:cs typeface="Nirmala UI"/>
              </a:rPr>
              <a:t>Iubred</a:t>
            </a:r>
            <a:r>
              <a:rPr lang="en-US" b="1" spc="-30" dirty="0">
                <a:solidFill>
                  <a:srgbClr val="00B0F0"/>
                </a:solidFill>
                <a:latin typeface="Nirmala UI"/>
                <a:cs typeface="Nirmala UI"/>
              </a:rPr>
              <a:t>) </a:t>
            </a:r>
            <a:r>
              <a:rPr lang="hi-IN" b="1" spc="-30" dirty="0">
                <a:solidFill>
                  <a:srgbClr val="00B0F0"/>
                </a:solidFill>
                <a:latin typeface="Nirmala UI"/>
                <a:cs typeface="Nirmala UI"/>
              </a:rPr>
              <a:t>व्यक्तींचा असा गट की, ज्यांच्यामध्ये विशेष अशी समान शारिरीक वैशिष्ट्ये असतात व ती वैशिष्ट्ये अनुवंशाने पुढील पिढीत संक्रमित होतात</a:t>
            </a:r>
            <a:r>
              <a:rPr lang="hi-IN" b="1" spc="-30" dirty="0" smtClean="0">
                <a:solidFill>
                  <a:srgbClr val="00B0F0"/>
                </a:solidFill>
                <a:latin typeface="Nirmala UI"/>
                <a:cs typeface="Nirmala UI"/>
              </a:rPr>
              <a:t>.</a:t>
            </a:r>
            <a:r>
              <a:rPr lang="hi-IN" b="1" spc="-30" dirty="0">
                <a:solidFill>
                  <a:srgbClr val="00B0F0"/>
                </a:solidFill>
                <a:latin typeface="Nirmala UI"/>
                <a:cs typeface="Nirmala UI"/>
              </a:rPr>
              <a:t> </a:t>
            </a:r>
            <a:r>
              <a:rPr lang="hi-IN" b="1" spc="-30" dirty="0" smtClean="0">
                <a:solidFill>
                  <a:srgbClr val="00B0F0"/>
                </a:solidFill>
                <a:latin typeface="Nirmala UI"/>
                <a:cs typeface="Nirmala UI"/>
              </a:rPr>
              <a:t>" </a:t>
            </a:r>
            <a:endParaRPr lang="en-US" b="1" spc="-30" dirty="0" smtClean="0">
              <a:solidFill>
                <a:srgbClr val="00B0F0"/>
              </a:solidFill>
              <a:latin typeface="Nirmala UI"/>
              <a:cs typeface="Nirmala UI"/>
            </a:endParaRPr>
          </a:p>
          <a:p>
            <a:pPr marL="12700" algn="just">
              <a:lnSpc>
                <a:spcPct val="100000"/>
              </a:lnSpc>
              <a:spcBef>
                <a:spcPts val="100"/>
              </a:spcBef>
            </a:pPr>
            <a:r>
              <a:rPr lang="hi-IN" sz="2000" b="1" spc="-30" dirty="0" smtClean="0">
                <a:solidFill>
                  <a:srgbClr val="FF0000"/>
                </a:solidFill>
                <a:latin typeface="Nirmala UI"/>
                <a:cs typeface="Nirmala UI"/>
              </a:rPr>
              <a:t>३</a:t>
            </a:r>
            <a:r>
              <a:rPr lang="hi-IN" sz="2000" b="1" spc="-30" dirty="0">
                <a:solidFill>
                  <a:srgbClr val="FF0000"/>
                </a:solidFill>
                <a:latin typeface="Nirmala UI"/>
                <a:cs typeface="Nirmala UI"/>
              </a:rPr>
              <a:t>. फ्रान्स बोआस </a:t>
            </a:r>
            <a:r>
              <a:rPr lang="hi-IN" sz="2000" b="1" spc="-30" dirty="0" smtClean="0">
                <a:solidFill>
                  <a:srgbClr val="FF0000"/>
                </a:solidFill>
                <a:latin typeface="Nirmala UI"/>
                <a:cs typeface="Nirmala UI"/>
              </a:rPr>
              <a:t>:</a:t>
            </a:r>
            <a:endParaRPr lang="en-US" sz="2000" b="1" spc="-30" dirty="0" smtClean="0">
              <a:solidFill>
                <a:srgbClr val="FF0000"/>
              </a:solidFill>
              <a:latin typeface="Nirmala UI"/>
              <a:cs typeface="Nirmala UI"/>
            </a:endParaRPr>
          </a:p>
          <a:p>
            <a:pPr marL="12700" algn="just">
              <a:lnSpc>
                <a:spcPct val="100000"/>
              </a:lnSpc>
              <a:spcBef>
                <a:spcPts val="100"/>
              </a:spcBef>
            </a:pPr>
            <a:r>
              <a:rPr lang="hi-IN" b="1" spc="-30" dirty="0" smtClean="0">
                <a:solidFill>
                  <a:srgbClr val="00B0F0"/>
                </a:solidFill>
                <a:latin typeface="Nirmala UI"/>
                <a:cs typeface="Nirmala UI"/>
              </a:rPr>
              <a:t>“</a:t>
            </a:r>
            <a:r>
              <a:rPr lang="hi-IN" b="1" spc="-30" dirty="0">
                <a:solidFill>
                  <a:srgbClr val="00B0F0"/>
                </a:solidFill>
                <a:latin typeface="Nirmala UI"/>
                <a:cs typeface="Nirmala UI"/>
              </a:rPr>
              <a:t>समान शारिरीक व मानसिक वैशिष्ट्यांनी युक्त असा मानवगट म्हणजे वंश होय." </a:t>
            </a:r>
            <a:endParaRPr lang="en-US" b="1" spc="-30" dirty="0" smtClean="0">
              <a:solidFill>
                <a:srgbClr val="00B0F0"/>
              </a:solidFill>
              <a:latin typeface="Nirmala UI"/>
              <a:cs typeface="Nirmala UI"/>
            </a:endParaRPr>
          </a:p>
          <a:p>
            <a:pPr marL="12700" algn="just">
              <a:spcBef>
                <a:spcPts val="100"/>
              </a:spcBef>
            </a:pPr>
            <a:r>
              <a:rPr lang="hi-IN" sz="2000" b="1" spc="-30" dirty="0" smtClean="0">
                <a:solidFill>
                  <a:srgbClr val="FF0000"/>
                </a:solidFill>
                <a:latin typeface="Nirmala UI"/>
                <a:cs typeface="Nirmala UI"/>
              </a:rPr>
              <a:t>४</a:t>
            </a:r>
            <a:r>
              <a:rPr lang="hi-IN" sz="2000" b="1" spc="-30" dirty="0">
                <a:solidFill>
                  <a:srgbClr val="FF0000"/>
                </a:solidFill>
                <a:latin typeface="Nirmala UI"/>
                <a:cs typeface="Nirmala UI"/>
              </a:rPr>
              <a:t>. मार्शल जोन्स </a:t>
            </a:r>
            <a:r>
              <a:rPr lang="hi-IN" sz="2000" b="1" spc="-30" dirty="0" smtClean="0">
                <a:solidFill>
                  <a:srgbClr val="FF0000"/>
                </a:solidFill>
                <a:latin typeface="Nirmala UI"/>
                <a:cs typeface="Nirmala UI"/>
              </a:rPr>
              <a:t>:</a:t>
            </a:r>
            <a:endParaRPr lang="en-US" sz="2000" b="1" spc="-30" dirty="0" smtClean="0">
              <a:solidFill>
                <a:srgbClr val="00B0F0"/>
              </a:solidFill>
              <a:latin typeface="Nirmala UI"/>
              <a:cs typeface="Nirmala UI"/>
            </a:endParaRPr>
          </a:p>
          <a:p>
            <a:pPr marL="12700" algn="just">
              <a:spcBef>
                <a:spcPts val="100"/>
              </a:spcBef>
            </a:pPr>
            <a:r>
              <a:rPr lang="hi-IN" sz="2000" b="1" spc="-30" dirty="0" smtClean="0">
                <a:solidFill>
                  <a:srgbClr val="00B0F0"/>
                </a:solidFill>
                <a:latin typeface="Nirmala UI"/>
                <a:cs typeface="Nirmala UI"/>
              </a:rPr>
              <a:t>“</a:t>
            </a:r>
            <a:r>
              <a:rPr lang="hi-IN" sz="2000" b="1" spc="-30" dirty="0" smtClean="0">
                <a:solidFill>
                  <a:srgbClr val="FF0000"/>
                </a:solidFill>
                <a:latin typeface="Nirmala UI"/>
                <a:cs typeface="Nirmala UI"/>
              </a:rPr>
              <a:t>मार्शल </a:t>
            </a:r>
            <a:r>
              <a:rPr lang="hi-IN" sz="2000" b="1" spc="-30" dirty="0">
                <a:solidFill>
                  <a:srgbClr val="FF0000"/>
                </a:solidFill>
                <a:latin typeface="Nirmala UI"/>
                <a:cs typeface="Nirmala UI"/>
              </a:rPr>
              <a:t>जोन्स यांच्या मते, </a:t>
            </a:r>
            <a:r>
              <a:rPr lang="hi-IN" b="1" spc="-30" dirty="0" smtClean="0">
                <a:solidFill>
                  <a:srgbClr val="00B0F0"/>
                </a:solidFill>
                <a:latin typeface="Nirmala UI"/>
                <a:cs typeface="Nirmala UI"/>
              </a:rPr>
              <a:t>“</a:t>
            </a:r>
            <a:r>
              <a:rPr lang="en-US" b="1" spc="-30" dirty="0" smtClean="0">
                <a:solidFill>
                  <a:srgbClr val="00B0F0"/>
                </a:solidFill>
                <a:latin typeface="Nirmala UI"/>
                <a:cs typeface="Nirmala UI"/>
              </a:rPr>
              <a:t> </a:t>
            </a:r>
            <a:r>
              <a:rPr lang="hi-IN" b="1" spc="-30" dirty="0" smtClean="0">
                <a:solidFill>
                  <a:srgbClr val="00B0F0"/>
                </a:solidFill>
                <a:latin typeface="Nirmala UI"/>
                <a:cs typeface="Nirmala UI"/>
              </a:rPr>
              <a:t>कांही </a:t>
            </a:r>
            <a:r>
              <a:rPr lang="hi-IN" b="1" spc="-30" dirty="0">
                <a:solidFill>
                  <a:srgbClr val="00B0F0"/>
                </a:solidFill>
                <a:latin typeface="Nirmala UI"/>
                <a:cs typeface="Nirmala UI"/>
              </a:rPr>
              <a:t>निश्चित स्वरुपाचे मोजता येण्यासारखे </a:t>
            </a:r>
            <a:r>
              <a:rPr lang="hi-IN" b="1" spc="-30" dirty="0" smtClean="0">
                <a:solidFill>
                  <a:srgbClr val="00B0F0"/>
                </a:solidFill>
                <a:latin typeface="Nirmala UI"/>
                <a:cs typeface="Nirmala UI"/>
              </a:rPr>
              <a:t>एकाच </a:t>
            </a:r>
            <a:r>
              <a:rPr lang="hi-IN" b="1" spc="-30" dirty="0">
                <a:solidFill>
                  <a:srgbClr val="00B0F0"/>
                </a:solidFill>
                <a:latin typeface="Nirmala UI"/>
                <a:cs typeface="Nirmala UI"/>
              </a:rPr>
              <a:t>तऱ्हेचे अनुवंशिक शारिरीक गुणधर्म असलेल्या मानव गटास वंश असे म्हणतात. " </a:t>
            </a:r>
            <a:endParaRPr lang="en-US" sz="2000" b="1" spc="-30" dirty="0" smtClean="0">
              <a:solidFill>
                <a:srgbClr val="00B0F0"/>
              </a:solidFill>
              <a:latin typeface="Nirmala UI"/>
              <a:cs typeface="Nirmala UI"/>
            </a:endParaRPr>
          </a:p>
          <a:p>
            <a:pPr marL="12700" algn="just">
              <a:lnSpc>
                <a:spcPct val="100000"/>
              </a:lnSpc>
              <a:spcBef>
                <a:spcPts val="100"/>
              </a:spcBef>
            </a:pPr>
            <a:r>
              <a:rPr lang="hi-IN" sz="2000" b="1" spc="-30" dirty="0" smtClean="0">
                <a:solidFill>
                  <a:srgbClr val="FF0000"/>
                </a:solidFill>
                <a:latin typeface="Nirmala UI"/>
                <a:cs typeface="Nirmala UI"/>
              </a:rPr>
              <a:t>५</a:t>
            </a:r>
            <a:r>
              <a:rPr lang="hi-IN" sz="2000" b="1" spc="-30" dirty="0">
                <a:solidFill>
                  <a:srgbClr val="FF0000"/>
                </a:solidFill>
                <a:latin typeface="Nirmala UI"/>
                <a:cs typeface="Nirmala UI"/>
              </a:rPr>
              <a:t>. हॅडन </a:t>
            </a:r>
            <a:r>
              <a:rPr lang="hi-IN" sz="2000" b="1" spc="-30" dirty="0" smtClean="0">
                <a:solidFill>
                  <a:srgbClr val="FF0000"/>
                </a:solidFill>
                <a:latin typeface="Nirmala UI"/>
                <a:cs typeface="Nirmala UI"/>
              </a:rPr>
              <a:t>:</a:t>
            </a:r>
            <a:endParaRPr lang="en-US" sz="2000" b="1" spc="-30" dirty="0" smtClean="0">
              <a:solidFill>
                <a:srgbClr val="FF0000"/>
              </a:solidFill>
              <a:latin typeface="Nirmala UI"/>
              <a:cs typeface="Nirmala UI"/>
            </a:endParaRPr>
          </a:p>
          <a:p>
            <a:pPr marL="12700" algn="just">
              <a:lnSpc>
                <a:spcPct val="100000"/>
              </a:lnSpc>
              <a:spcBef>
                <a:spcPts val="100"/>
              </a:spcBef>
            </a:pPr>
            <a:r>
              <a:rPr lang="hi-IN" sz="2000" b="1" spc="-30" dirty="0" smtClean="0">
                <a:solidFill>
                  <a:srgbClr val="00B0F0"/>
                </a:solidFill>
                <a:latin typeface="Nirmala UI"/>
                <a:cs typeface="Nirmala UI"/>
              </a:rPr>
              <a:t>“</a:t>
            </a:r>
            <a:r>
              <a:rPr lang="hi-IN" b="1" spc="-30" dirty="0">
                <a:solidFill>
                  <a:srgbClr val="00B0F0"/>
                </a:solidFill>
                <a:latin typeface="Nirmala UI"/>
                <a:cs typeface="Nirmala UI"/>
              </a:rPr>
              <a:t>वंश ही एक जैविक जात असून त्यामध्ये एका वंशाच्या समूहातील शारिरीक लक्षणे दुसऱ्या वंशाच्या समूहातील शारिरीक लक्षणापासून भिन्न असतात. ही शारिरीक लक्षणे पुढच्या पिढीमध्ये जशीच्या तशीच संक्रमित होतात."</a:t>
            </a:r>
            <a:endParaRPr sz="1600" dirty="0">
              <a:solidFill>
                <a:srgbClr val="00B0F0"/>
              </a:solidFill>
              <a:latin typeface="Nirmala UI"/>
              <a:cs typeface="Nirmala UI"/>
            </a:endParaRPr>
          </a:p>
        </p:txBody>
      </p:sp>
      <p:sp>
        <p:nvSpPr>
          <p:cNvPr id="6" name="object 6"/>
          <p:cNvSpPr txBox="1"/>
          <p:nvPr/>
        </p:nvSpPr>
        <p:spPr>
          <a:xfrm>
            <a:off x="1891478" y="1223432"/>
            <a:ext cx="7137011" cy="443711"/>
          </a:xfrm>
          <a:prstGeom prst="rect">
            <a:avLst/>
          </a:prstGeom>
        </p:spPr>
        <p:txBody>
          <a:bodyPr vert="horz" wrap="square" lIns="0" tIns="12700" rIns="0" bIns="0" rtlCol="0">
            <a:spAutoFit/>
          </a:bodyPr>
          <a:lstStyle/>
          <a:p>
            <a:pPr marL="12700">
              <a:lnSpc>
                <a:spcPct val="100000"/>
              </a:lnSpc>
              <a:spcBef>
                <a:spcPts val="100"/>
              </a:spcBef>
              <a:tabLst>
                <a:tab pos="396875" algn="l"/>
              </a:tabLst>
            </a:pPr>
            <a:r>
              <a:rPr sz="1800" b="1" dirty="0">
                <a:solidFill>
                  <a:srgbClr val="7030A0"/>
                </a:solidFill>
                <a:latin typeface="Nirmala UI"/>
                <a:cs typeface="Nirmala UI"/>
              </a:rPr>
              <a:t> 	</a:t>
            </a:r>
            <a:r>
              <a:rPr lang="hi-IN" sz="2800" b="1" spc="-70" dirty="0" smtClean="0">
                <a:solidFill>
                  <a:srgbClr val="002060"/>
                </a:solidFill>
                <a:latin typeface="Nirmala UI"/>
                <a:cs typeface="Nirmala UI"/>
              </a:rPr>
              <a:t> </a:t>
            </a:r>
            <a:r>
              <a:rPr lang="hi-IN" sz="2800" b="1" spc="-30" dirty="0">
                <a:solidFill>
                  <a:srgbClr val="FF0000"/>
                </a:solidFill>
                <a:latin typeface="Nirmala UI"/>
                <a:cs typeface="Nirmala UI"/>
              </a:rPr>
              <a:t>वंशाच्या व्याख्या ( </a:t>
            </a:r>
            <a:r>
              <a:rPr lang="en-US" sz="2800" b="1" spc="-30" dirty="0">
                <a:solidFill>
                  <a:srgbClr val="FF0000"/>
                </a:solidFill>
                <a:latin typeface="Nirmala UI"/>
                <a:cs typeface="Nirmala UI"/>
              </a:rPr>
              <a:t>Definitions of Races) </a:t>
            </a:r>
            <a:endParaRPr lang="en-US" dirty="0">
              <a:solidFill>
                <a:srgbClr val="002060"/>
              </a:solidFill>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4"/>
          <p:cNvSpPr txBox="1"/>
          <p:nvPr/>
        </p:nvSpPr>
        <p:spPr>
          <a:xfrm>
            <a:off x="1041398" y="1190625"/>
            <a:ext cx="8610600" cy="5406608"/>
          </a:xfrm>
          <a:prstGeom prst="rect">
            <a:avLst/>
          </a:prstGeom>
        </p:spPr>
        <p:txBody>
          <a:bodyPr vert="horz" wrap="square" lIns="0" tIns="12700" rIns="0" bIns="0" rtlCol="0">
            <a:spAutoFit/>
          </a:bodyPr>
          <a:lstStyle/>
          <a:p>
            <a:pPr marL="12700" algn="just">
              <a:lnSpc>
                <a:spcPct val="100000"/>
              </a:lnSpc>
              <a:spcBef>
                <a:spcPts val="100"/>
              </a:spcBef>
            </a:pPr>
            <a:r>
              <a:rPr lang="hi-IN" sz="2000" b="1" spc="-30" dirty="0">
                <a:solidFill>
                  <a:srgbClr val="FF0000"/>
                </a:solidFill>
                <a:latin typeface="Nirmala UI"/>
                <a:cs typeface="Nirmala UI"/>
              </a:rPr>
              <a:t>मानवी वंश वर्गीकरणाच्या आधारामध्ये </a:t>
            </a:r>
            <a:r>
              <a:rPr lang="hi-IN" sz="2000" b="1" spc="-30" dirty="0" smtClean="0">
                <a:solidFill>
                  <a:srgbClr val="FF0000"/>
                </a:solidFill>
                <a:latin typeface="Nirmala UI"/>
                <a:cs typeface="Nirmala UI"/>
              </a:rPr>
              <a:t>प्रामुख्याने</a:t>
            </a:r>
            <a:r>
              <a:rPr lang="en-US" sz="2000" b="1" spc="-30" dirty="0" smtClean="0">
                <a:solidFill>
                  <a:srgbClr val="FF0000"/>
                </a:solidFill>
                <a:latin typeface="Nirmala UI"/>
                <a:cs typeface="Nirmala UI"/>
              </a:rPr>
              <a:t> </a:t>
            </a: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त्वचेचा </a:t>
            </a:r>
            <a:r>
              <a:rPr lang="hi-IN" sz="2000" b="1" spc="-30" dirty="0">
                <a:solidFill>
                  <a:srgbClr val="0070C0"/>
                </a:solidFill>
                <a:latin typeface="Nirmala UI"/>
                <a:cs typeface="Nirmala UI"/>
              </a:rPr>
              <a:t>किंवा कातडीचा </a:t>
            </a:r>
            <a:r>
              <a:rPr lang="hi-IN" sz="2000" b="1" spc="-30" dirty="0" smtClean="0">
                <a:solidFill>
                  <a:srgbClr val="0070C0"/>
                </a:solidFill>
                <a:latin typeface="Nirmala UI"/>
                <a:cs typeface="Nirmala UI"/>
              </a:rPr>
              <a:t>रंग</a:t>
            </a:r>
            <a:r>
              <a:rPr lang="en-US" sz="2000" b="1" spc="-30" dirty="0">
                <a:solidFill>
                  <a:srgbClr val="0070C0"/>
                </a:solidFill>
                <a:latin typeface="Nirmala UI"/>
                <a:cs typeface="Nirmala UI"/>
              </a:rPr>
              <a:t> </a:t>
            </a:r>
            <a:r>
              <a:rPr lang="en-US" sz="2000" b="1" spc="-30" dirty="0" smtClean="0">
                <a:solidFill>
                  <a:srgbClr val="0070C0"/>
                </a:solidFill>
                <a:latin typeface="Nirmala UI"/>
                <a:cs typeface="Nirmala UI"/>
              </a:rPr>
              <a:t>- </a:t>
            </a:r>
            <a:r>
              <a:rPr lang="hi-IN" sz="2000" b="1" spc="-30" dirty="0" smtClean="0">
                <a:solidFill>
                  <a:srgbClr val="0070C0"/>
                </a:solidFill>
                <a:latin typeface="Nirmala UI"/>
                <a:cs typeface="Nirmala UI"/>
              </a:rPr>
              <a:t>पित्त वर्णीय कृष्णवर्णीय</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केस </a:t>
            </a:r>
            <a:r>
              <a:rPr lang="en-US" sz="2000" b="1" spc="-30" dirty="0" smtClean="0">
                <a:solidFill>
                  <a:srgbClr val="0070C0"/>
                </a:solidFill>
                <a:latin typeface="Nirmala UI"/>
                <a:cs typeface="Nirmala UI"/>
              </a:rPr>
              <a:t>- </a:t>
            </a:r>
            <a:r>
              <a:rPr lang="hi-IN" sz="2000" b="1" spc="-30" dirty="0" smtClean="0">
                <a:solidFill>
                  <a:srgbClr val="0070C0"/>
                </a:solidFill>
                <a:latin typeface="Nirmala UI"/>
                <a:cs typeface="Nirmala UI"/>
              </a:rPr>
              <a:t>केसांचा प्रकार</a:t>
            </a:r>
            <a:r>
              <a:rPr lang="en-US" sz="2000" b="1" spc="-30" dirty="0" smtClean="0">
                <a:solidFill>
                  <a:srgbClr val="0070C0"/>
                </a:solidFill>
                <a:latin typeface="Nirmala UI"/>
                <a:cs typeface="Nirmala UI"/>
              </a:rPr>
              <a:t>,</a:t>
            </a:r>
            <a:r>
              <a:rPr lang="hi-IN" sz="2000" b="1" spc="-30" dirty="0" smtClean="0">
                <a:solidFill>
                  <a:srgbClr val="0070C0"/>
                </a:solidFill>
                <a:latin typeface="Nirmala UI"/>
                <a:cs typeface="Nirmala UI"/>
              </a:rPr>
              <a:t> केसांचा रंग</a:t>
            </a:r>
            <a:r>
              <a:rPr lang="en-US" sz="2000" b="1" spc="-30" dirty="0" smtClean="0">
                <a:solidFill>
                  <a:srgbClr val="0070C0"/>
                </a:solidFill>
                <a:latin typeface="Nirmala UI"/>
                <a:cs typeface="Nirmala UI"/>
              </a:rPr>
              <a:t>,</a:t>
            </a:r>
            <a:r>
              <a:rPr lang="hi-IN" sz="2000" b="1" spc="-30" dirty="0" smtClean="0">
                <a:solidFill>
                  <a:srgbClr val="0070C0"/>
                </a:solidFill>
                <a:latin typeface="Nirmala UI"/>
                <a:cs typeface="Nirmala UI"/>
              </a:rPr>
              <a:t> केसांची बनावट</a:t>
            </a:r>
            <a:r>
              <a:rPr lang="en-US" sz="2000" b="1" spc="-30" dirty="0" smtClean="0">
                <a:solidFill>
                  <a:srgbClr val="0070C0"/>
                </a:solidFill>
                <a:latin typeface="Nirmala UI"/>
                <a:cs typeface="Nirmala UI"/>
              </a:rPr>
              <a:t>,</a:t>
            </a:r>
            <a:r>
              <a:rPr lang="hi-IN" sz="2000" b="1" spc="-30" dirty="0" smtClean="0">
                <a:solidFill>
                  <a:srgbClr val="0070C0"/>
                </a:solidFill>
                <a:latin typeface="Nirmala UI"/>
                <a:cs typeface="Nirmala UI"/>
              </a:rPr>
              <a:t> केसांची संख्या किंवा केससंभार</a:t>
            </a:r>
            <a:r>
              <a:rPr lang="en-US" sz="2000" b="1" spc="-30" dirty="0" smtClean="0">
                <a:solidFill>
                  <a:srgbClr val="0070C0"/>
                </a:solidFill>
                <a:latin typeface="Nirmala UI"/>
                <a:cs typeface="Nirmala UI"/>
              </a:rPr>
              <a:t>,</a:t>
            </a:r>
            <a:r>
              <a:rPr lang="hi-IN" sz="2000" b="1" spc="-30" dirty="0" smtClean="0">
                <a:solidFill>
                  <a:srgbClr val="0070C0"/>
                </a:solidFill>
                <a:latin typeface="Nirmala UI"/>
                <a:cs typeface="Nirmala UI"/>
              </a:rPr>
              <a:t> केसांचा आडवा छेद</a:t>
            </a:r>
            <a:r>
              <a:rPr lang="en-US" sz="2000" b="1" spc="-30" dirty="0" smtClean="0">
                <a:solidFill>
                  <a:srgbClr val="0070C0"/>
                </a:solidFill>
                <a:latin typeface="Nirmala UI"/>
                <a:cs typeface="Nirmala UI"/>
              </a:rPr>
              <a:t>.</a:t>
            </a: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कपालांक किंवा मस्तीष्कांक</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कवटीची क्षमता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नासिकांक</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उंची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रक्तगट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हात व पाय यांची लांबी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चेहरा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डोळे आणि पापण्या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ओठ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छातीचा घेर </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कान </a:t>
            </a:r>
            <a:r>
              <a:rPr lang="hi-IN" sz="2000" b="1" spc="-30" dirty="0">
                <a:solidFill>
                  <a:srgbClr val="0070C0"/>
                </a:solidFill>
                <a:latin typeface="Nirmala UI"/>
                <a:cs typeface="Nirmala UI"/>
              </a:rPr>
              <a:t>व हनुवटी</a:t>
            </a:r>
            <a:endParaRPr lang="en-US" sz="2000" b="1" spc="-30" dirty="0" smtClean="0">
              <a:solidFill>
                <a:srgbClr val="0070C0"/>
              </a:solidFill>
              <a:latin typeface="Nirmala UI"/>
              <a:cs typeface="Nirmala UI"/>
            </a:endParaRPr>
          </a:p>
          <a:p>
            <a:pPr marL="469900" indent="-457200" algn="just">
              <a:lnSpc>
                <a:spcPct val="100000"/>
              </a:lnSpc>
              <a:spcBef>
                <a:spcPts val="100"/>
              </a:spcBef>
              <a:buAutoNum type="arabicPeriod"/>
            </a:pPr>
            <a:r>
              <a:rPr lang="hi-IN" sz="2000" b="1" spc="-30" dirty="0" smtClean="0">
                <a:solidFill>
                  <a:srgbClr val="0070C0"/>
                </a:solidFill>
                <a:latin typeface="Nirmala UI"/>
                <a:cs typeface="Nirmala UI"/>
              </a:rPr>
              <a:t>तळहात व तळपायावरील ठसे</a:t>
            </a:r>
            <a:endParaRPr lang="en-US" sz="2000" b="1" spc="-30" dirty="0" smtClean="0">
              <a:solidFill>
                <a:srgbClr val="0070C0"/>
              </a:solidFill>
              <a:latin typeface="Nirmala UI"/>
              <a:cs typeface="Nirmala UI"/>
            </a:endParaRPr>
          </a:p>
          <a:p>
            <a:pPr marL="12700" algn="just">
              <a:lnSpc>
                <a:spcPct val="100000"/>
              </a:lnSpc>
              <a:spcBef>
                <a:spcPts val="100"/>
              </a:spcBef>
            </a:pPr>
            <a:r>
              <a:rPr lang="en-US" dirty="0" smtClean="0">
                <a:latin typeface="Nirmala UI"/>
                <a:cs typeface="Nirmala UI"/>
              </a:rPr>
              <a:t>	</a:t>
            </a:r>
            <a:r>
              <a:rPr lang="hi-IN" dirty="0" smtClean="0">
                <a:latin typeface="Nirmala UI"/>
                <a:cs typeface="Nirmala UI"/>
              </a:rPr>
              <a:t>वरील </a:t>
            </a:r>
            <a:r>
              <a:rPr lang="hi-IN" dirty="0">
                <a:latin typeface="Nirmala UI"/>
                <a:cs typeface="Nirmala UI"/>
              </a:rPr>
              <a:t>सर्व घटक मानवी वंश वर्गीकरणाचे आधार म्हणून संबोधले </a:t>
            </a:r>
            <a:r>
              <a:rPr lang="hi-IN" dirty="0" smtClean="0">
                <a:latin typeface="Nirmala UI"/>
                <a:cs typeface="Nirmala UI"/>
              </a:rPr>
              <a:t>जातात</a:t>
            </a:r>
            <a:r>
              <a:rPr lang="en-US" dirty="0" smtClean="0">
                <a:latin typeface="Nirmala UI"/>
                <a:cs typeface="Nirmala UI"/>
              </a:rPr>
              <a:t>.</a:t>
            </a:r>
            <a:endParaRPr sz="1800" dirty="0">
              <a:latin typeface="Nirmala UI"/>
              <a:cs typeface="Nirmala UI"/>
            </a:endParaRPr>
          </a:p>
        </p:txBody>
      </p:sp>
      <p:sp>
        <p:nvSpPr>
          <p:cNvPr id="4" name="Rectangle 3"/>
          <p:cNvSpPr/>
          <p:nvPr/>
        </p:nvSpPr>
        <p:spPr>
          <a:xfrm>
            <a:off x="1536700" y="364837"/>
            <a:ext cx="5178021" cy="584775"/>
          </a:xfrm>
          <a:prstGeom prst="rect">
            <a:avLst/>
          </a:prstGeom>
        </p:spPr>
        <p:txBody>
          <a:bodyPr wrap="none">
            <a:spAutoFit/>
          </a:bodyPr>
          <a:lstStyle/>
          <a:p>
            <a:r>
              <a:rPr lang="hi-IN" sz="3200" dirty="0"/>
              <a:t>मानव वंश वर्गीकरणाचे आधार</a:t>
            </a:r>
            <a:endParaRPr lang="en-US" sz="3200" dirty="0"/>
          </a:p>
        </p:txBody>
      </p:sp>
    </p:spTree>
    <p:extLst>
      <p:ext uri="{BB962C8B-B14F-4D97-AF65-F5344CB8AC3E}">
        <p14:creationId xmlns:p14="http://schemas.microsoft.com/office/powerpoint/2010/main" val="601246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22500" y="3019425"/>
            <a:ext cx="6238760" cy="1200329"/>
          </a:xfrm>
          <a:prstGeom prst="rect">
            <a:avLst/>
          </a:prstGeom>
        </p:spPr>
        <p:txBody>
          <a:bodyPr wrap="none">
            <a:spAutoFit/>
          </a:bodyPr>
          <a:lstStyle/>
          <a:p>
            <a:pPr algn="ctr"/>
            <a:r>
              <a:rPr lang="en-US" sz="7200" spc="-150" dirty="0">
                <a:solidFill>
                  <a:srgbClr val="FFFF00"/>
                </a:solidFill>
                <a:latin typeface="Times New Roman"/>
                <a:cs typeface="Times New Roman"/>
              </a:rPr>
              <a:t>THANK </a:t>
            </a:r>
            <a:r>
              <a:rPr lang="en-US" sz="7200" spc="-254" dirty="0">
                <a:solidFill>
                  <a:srgbClr val="FFFF00"/>
                </a:solidFill>
                <a:latin typeface="Times New Roman"/>
                <a:cs typeface="Times New Roman"/>
              </a:rPr>
              <a:t>Y</a:t>
            </a:r>
            <a:r>
              <a:rPr lang="en-US" sz="7200" spc="-270" dirty="0">
                <a:solidFill>
                  <a:srgbClr val="FFFF00"/>
                </a:solidFill>
                <a:latin typeface="Times New Roman"/>
                <a:cs typeface="Times New Roman"/>
              </a:rPr>
              <a:t>O</a:t>
            </a:r>
            <a:r>
              <a:rPr lang="en-US" sz="7200" spc="-450" dirty="0">
                <a:solidFill>
                  <a:srgbClr val="FFFF00"/>
                </a:solidFill>
                <a:latin typeface="Times New Roman"/>
                <a:cs typeface="Times New Roman"/>
              </a:rPr>
              <a:t>U…</a:t>
            </a:r>
            <a:endParaRPr lang="en-US" sz="7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214</TotalTime>
  <Words>490</Words>
  <Application>Microsoft Office PowerPoint</Application>
  <PresentationFormat>Custom</PresentationFormat>
  <Paragraphs>37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Aspect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नैसिगक</dc:title>
  <cp:lastModifiedBy>my</cp:lastModifiedBy>
  <cp:revision>13</cp:revision>
  <dcterms:created xsi:type="dcterms:W3CDTF">2023-03-28T05:25:45Z</dcterms:created>
  <dcterms:modified xsi:type="dcterms:W3CDTF">2023-04-06T10:18:19Z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2022-02-03T00:00:00Z</vt:filetime>
  </property>
  <property fmtid="{D5CDD505-2E9C-101B-9397-08002B2CF9AE}" pid="3" name="LastSaved">
    <vt:filetime>2023-03-28T00:00:00Z</vt:filetime>
  </property>
</Properties>
</file>