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9" r:id="rId3"/>
    <p:sldId id="263" r:id="rId4"/>
    <p:sldId id="264" r:id="rId5"/>
    <p:sldId id="265" r:id="rId6"/>
    <p:sldId id="266" r:id="rId7"/>
    <p:sldId id="26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577D"/>
    <a:srgbClr val="9900CC"/>
    <a:srgbClr val="61331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-126" y="-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1A24-08BE-4CA6-A9A0-1B91132DB760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2B53-FE1B-4220-B016-43374261BE8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53320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1A24-08BE-4CA6-A9A0-1B91132DB760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2B53-FE1B-4220-B016-43374261BE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8913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1A24-08BE-4CA6-A9A0-1B91132DB760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2B53-FE1B-4220-B016-43374261BE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1451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1A24-08BE-4CA6-A9A0-1B91132DB760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2B53-FE1B-4220-B016-43374261BE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4551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1A24-08BE-4CA6-A9A0-1B91132DB760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2B53-FE1B-4220-B016-43374261BE8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50976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1A24-08BE-4CA6-A9A0-1B91132DB760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2B53-FE1B-4220-B016-43374261BE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3199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1A24-08BE-4CA6-A9A0-1B91132DB760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2B53-FE1B-4220-B016-43374261BE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9473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1A24-08BE-4CA6-A9A0-1B91132DB760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2B53-FE1B-4220-B016-43374261BE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34286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1A24-08BE-4CA6-A9A0-1B91132DB760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2B53-FE1B-4220-B016-43374261BE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3058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C2D1A24-08BE-4CA6-A9A0-1B91132DB760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BD02B53-FE1B-4220-B016-43374261BE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866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1A24-08BE-4CA6-A9A0-1B91132DB760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2B53-FE1B-4220-B016-43374261BE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0136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C2D1A24-08BE-4CA6-A9A0-1B91132DB760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BD02B53-FE1B-4220-B016-43374261BE8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891824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CEBC96-C1E8-46AA-9FF0-340D908A97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35506"/>
            <a:ext cx="10058400" cy="2693494"/>
          </a:xfrm>
        </p:spPr>
        <p:txBody>
          <a:bodyPr anchor="b">
            <a:normAutofit/>
          </a:bodyPr>
          <a:lstStyle/>
          <a:p>
            <a:pPr lvl="0" algn="r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sz="40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0" pitchFamily="2" charset="0"/>
              </a:rPr>
              <a:t>vklke</a:t>
            </a:r>
            <a:r>
              <a:rPr lang="en-US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0" pitchFamily="2" charset="0"/>
              </a:rPr>
              <a:t> </a:t>
            </a:r>
            <a:r>
              <a:rPr lang="en-US" sz="40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0" pitchFamily="2" charset="0"/>
              </a:rPr>
              <a:t>iz'u</a:t>
            </a:r>
            <a:r>
              <a:rPr lang="en-US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0" pitchFamily="2" charset="0"/>
              </a:rPr>
              <a:t> % </a:t>
            </a:r>
            <a:r>
              <a:rPr lang="en-US" sz="40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0" pitchFamily="2" charset="0"/>
              </a:rPr>
              <a:t>cksMks&amp;eqLyhe</a:t>
            </a:r>
            <a:r>
              <a:rPr lang="en-US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0" pitchFamily="2" charset="0"/>
              </a:rPr>
              <a:t> </a:t>
            </a:r>
            <a:r>
              <a:rPr lang="en-US" sz="40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0" pitchFamily="2" charset="0"/>
              </a:rPr>
              <a:t>la?k"kZ&amp;foi;kZl</a:t>
            </a:r>
            <a:r>
              <a:rPr lang="en-US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0" pitchFamily="2" charset="0"/>
              </a:rPr>
              <a:t> </a:t>
            </a:r>
            <a:r>
              <a:rPr lang="en-US" sz="40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0" pitchFamily="2" charset="0"/>
              </a:rPr>
              <a:t>vkSj</a:t>
            </a:r>
            <a:r>
              <a:rPr lang="en-US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0" pitchFamily="2" charset="0"/>
              </a:rPr>
              <a:t> </a:t>
            </a:r>
            <a:r>
              <a:rPr lang="en-US" sz="40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0" pitchFamily="2" charset="0"/>
              </a:rPr>
              <a:t>oLrqfLFkrh</a:t>
            </a:r>
            <a:r>
              <a:rPr lang="en-US" dirty="0"/>
              <a:t/>
            </a:r>
            <a:br>
              <a:rPr lang="en-US" dirty="0"/>
            </a:br>
            <a:r>
              <a:rPr lang="en-US" altLang="en-US" sz="3600" b="1" dirty="0" err="1">
                <a:solidFill>
                  <a:srgbClr val="FFC000"/>
                </a:solidFill>
                <a:latin typeface="Kruti Dev 010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izk</a:t>
            </a:r>
            <a:r>
              <a:rPr lang="en-US" altLang="en-US" sz="3600" b="1" dirty="0">
                <a:solidFill>
                  <a:srgbClr val="FFC000"/>
                </a:solidFill>
                <a:latin typeface="Kruti Dev 010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en-US" altLang="en-US" sz="3600" b="1" dirty="0" err="1">
                <a:solidFill>
                  <a:srgbClr val="FFC000"/>
                </a:solidFill>
                <a:latin typeface="Kruti Dev 010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lanhi</a:t>
            </a:r>
            <a:r>
              <a:rPr lang="en-US" altLang="en-US" sz="3600" b="1" dirty="0">
                <a:solidFill>
                  <a:srgbClr val="FFC000"/>
                </a:solidFill>
                <a:latin typeface="Kruti Dev 010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C000"/>
                </a:solidFill>
                <a:latin typeface="Kruti Dev 010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Hkkuqnkl</a:t>
            </a:r>
            <a:r>
              <a:rPr lang="en-US" altLang="en-US" sz="3600" b="1" dirty="0">
                <a:solidFill>
                  <a:srgbClr val="FFC000"/>
                </a:solidFill>
                <a:latin typeface="Kruti Dev 010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C000"/>
                </a:solidFill>
                <a:latin typeface="Kruti Dev 010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xors</a:t>
            </a:r>
            <a:r>
              <a:rPr lang="en-US" altLang="en-US" sz="2000" b="1" dirty="0">
                <a:solidFill>
                  <a:srgbClr val="FFC000"/>
                </a:solidFill>
                <a:latin typeface="Kruti Dev 010" pitchFamily="2" charset="0"/>
              </a:rPr>
              <a:t/>
            </a:r>
            <a:br>
              <a:rPr lang="en-US" altLang="en-US" sz="2000" b="1" dirty="0">
                <a:solidFill>
                  <a:srgbClr val="FFC000"/>
                </a:solidFill>
                <a:latin typeface="Kruti Dev 010" pitchFamily="2" charset="0"/>
              </a:rPr>
            </a:br>
            <a:r>
              <a:rPr lang="en-US" altLang="en-US" sz="3600" b="1" dirty="0" err="1">
                <a:solidFill>
                  <a:srgbClr val="FFC000"/>
                </a:solidFill>
                <a:latin typeface="Kruti Dev 010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Lokeh</a:t>
            </a:r>
            <a:r>
              <a:rPr lang="en-US" altLang="en-US" sz="3600" b="1" dirty="0">
                <a:solidFill>
                  <a:srgbClr val="FFC000"/>
                </a:solidFill>
                <a:latin typeface="Kruti Dev 010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C000"/>
                </a:solidFill>
                <a:latin typeface="Kruti Dev 010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foosdkuan</a:t>
            </a:r>
            <a:r>
              <a:rPr lang="en-US" altLang="en-US" sz="3600" b="1" dirty="0">
                <a:solidFill>
                  <a:srgbClr val="FFC000"/>
                </a:solidFill>
                <a:latin typeface="Kruti Dev 010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C000"/>
                </a:solidFill>
                <a:latin typeface="Kruti Dev 010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egkfo|ky</a:t>
            </a:r>
            <a:r>
              <a:rPr lang="en-US" altLang="en-US" sz="3600" b="1" dirty="0">
                <a:solidFill>
                  <a:srgbClr val="FFC000"/>
                </a:solidFill>
                <a:latin typeface="Kruti Dev 010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; </a:t>
            </a:r>
            <a:r>
              <a:rPr lang="en-US" altLang="en-US" sz="3600" b="1" dirty="0" err="1">
                <a:solidFill>
                  <a:srgbClr val="FFC000"/>
                </a:solidFill>
                <a:latin typeface="Kruti Dev 010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eqØekckn</a:t>
            </a:r>
            <a:r>
              <a:rPr lang="en-US" altLang="en-US" sz="3600" b="1" dirty="0">
                <a:solidFill>
                  <a:srgbClr val="FFC000"/>
                </a:solidFill>
                <a:latin typeface="Kruti Dev 010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] </a:t>
            </a:r>
            <a:r>
              <a:rPr lang="en-US" altLang="en-US" sz="3600" b="1" dirty="0" err="1">
                <a:solidFill>
                  <a:srgbClr val="FFC000"/>
                </a:solidFill>
                <a:latin typeface="Kruti Dev 010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rk</a:t>
            </a:r>
            <a:r>
              <a:rPr lang="en-US" altLang="en-US" sz="3600" b="1" dirty="0">
                <a:solidFill>
                  <a:srgbClr val="FFC000"/>
                </a:solidFill>
                <a:latin typeface="Kruti Dev 010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en-US" altLang="en-US" sz="3600" b="1" dirty="0" err="1">
                <a:solidFill>
                  <a:srgbClr val="FFC000"/>
                </a:solidFill>
                <a:latin typeface="Kruti Dev 010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eq</a:t>
            </a:r>
            <a:r>
              <a:rPr lang="en-US" altLang="en-US" sz="3600" b="1" dirty="0">
                <a:solidFill>
                  <a:srgbClr val="FFC000"/>
                </a:solidFill>
                <a:latin typeface="Kruti Dev 010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[</a:t>
            </a:r>
            <a:r>
              <a:rPr lang="en-US" altLang="en-US" sz="3600" b="1" dirty="0" err="1">
                <a:solidFill>
                  <a:srgbClr val="FFC000"/>
                </a:solidFill>
                <a:latin typeface="Kruti Dev 010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ksM</a:t>
            </a:r>
            <a:r>
              <a:rPr lang="en-US" altLang="en-US" sz="3600" b="1" dirty="0">
                <a:solidFill>
                  <a:srgbClr val="FFC000"/>
                </a:solidFill>
                <a:latin typeface="Kruti Dev 010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en-US" altLang="en-US" sz="2000" b="1" dirty="0">
                <a:solidFill>
                  <a:srgbClr val="FFC000"/>
                </a:solidFill>
                <a:latin typeface="Kruti Dev 010" pitchFamily="2" charset="0"/>
              </a:rPr>
              <a:t/>
            </a:r>
            <a:br>
              <a:rPr lang="en-US" altLang="en-US" sz="2000" b="1" dirty="0">
                <a:solidFill>
                  <a:srgbClr val="FFC000"/>
                </a:solidFill>
                <a:latin typeface="Kruti Dev 010" pitchFamily="2" charset="0"/>
              </a:rPr>
            </a:br>
            <a:r>
              <a:rPr lang="en-US" altLang="en-US" sz="3600" b="1" dirty="0">
                <a:solidFill>
                  <a:srgbClr val="FFC000"/>
                </a:solidFill>
                <a:latin typeface="Kruti Dev 010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ft- </a:t>
            </a:r>
            <a:r>
              <a:rPr lang="en-US" altLang="en-US" sz="3600" b="1" dirty="0" err="1">
                <a:solidFill>
                  <a:srgbClr val="FFC000"/>
                </a:solidFill>
                <a:latin typeface="Kruti Dev 010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ukansM</a:t>
            </a:r>
            <a:r>
              <a:rPr lang="en-US" altLang="en-US" sz="3600" b="1">
                <a:solidFill>
                  <a:srgbClr val="FFC000"/>
                </a:solidFill>
                <a:latin typeface="Kruti Dev 010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C000"/>
                </a:solidFill>
                <a:latin typeface="Kruti Dev 010" pitchFamily="2" charset="0"/>
                <a:ea typeface="SimSun" panose="02010600030101010101" pitchFamily="2" charset="-122"/>
                <a:cs typeface="Times New Roman" panose="02020603050405020304" pitchFamily="18" charset="0"/>
              </a:rPr>
              <a:t>431719</a:t>
            </a:r>
            <a:endParaRPr lang="en-US" b="1" dirty="0">
              <a:solidFill>
                <a:srgbClr val="FFC000"/>
              </a:solidFill>
              <a:latin typeface="Kruti Dev 010" pitchFamily="2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xmlns="" id="{10872C4D-DD61-4B66-9CC8-94A8C6483AEC}"/>
              </a:ext>
            </a:extLst>
          </p:cNvPr>
          <p:cNvSpPr/>
          <p:nvPr/>
        </p:nvSpPr>
        <p:spPr>
          <a:xfrm>
            <a:off x="4375052" y="4318782"/>
            <a:ext cx="4726745" cy="15896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err="1">
                <a:solidFill>
                  <a:srgbClr val="FF0000"/>
                </a:solidFill>
                <a:latin typeface="Kruti Dev 143 " pitchFamily="2" charset="0"/>
              </a:rPr>
              <a:t>Hkkx</a:t>
            </a:r>
            <a:r>
              <a:rPr lang="en-US" sz="6000" dirty="0">
                <a:solidFill>
                  <a:srgbClr val="FF0000"/>
                </a:solidFill>
                <a:latin typeface="Kruti Dev 143 " pitchFamily="2" charset="0"/>
              </a:rPr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xmlns="" val="3743531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11DD88-F871-4E0D-894E-D9F3DCE62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567746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Complexity and conflict in Assam's 'Bodoland' | Bangladesh | Al ...">
            <a:extLst>
              <a:ext uri="{FF2B5EF4-FFF2-40B4-BE49-F238E27FC236}">
                <a16:creationId xmlns:a16="http://schemas.microsoft.com/office/drawing/2014/main" xmlns="" id="{AA72FAC5-B222-49A0-BE3D-B7648CC68D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0812" y="286603"/>
            <a:ext cx="4967506" cy="2794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9B0338BE-E0F5-4143-BF6C-FC73A491BC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29019" y="0"/>
            <a:ext cx="5657849" cy="353144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A0493B09-F17C-4551-89CE-C04C104E64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0811" y="3367428"/>
            <a:ext cx="5129317" cy="287241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88C2A540-5F25-4C5C-8582-1BA622528C9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26596" y="3367428"/>
            <a:ext cx="4673113" cy="3120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27346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92D87E-1CF6-4EFE-BB33-8E22DE17E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>
                <a:solidFill>
                  <a:srgbClr val="FFC000"/>
                </a:solidFill>
                <a:latin typeface="Kruti Dev 010" pitchFamily="2" charset="0"/>
              </a:rPr>
              <a:t>cksMks</a:t>
            </a:r>
            <a:r>
              <a:rPr lang="en-US" sz="3600" b="1" dirty="0">
                <a:solidFill>
                  <a:srgbClr val="FFC000"/>
                </a:solidFill>
                <a:latin typeface="Kruti Dev 010" pitchFamily="2" charset="0"/>
              </a:rPr>
              <a:t> </a:t>
            </a:r>
            <a:r>
              <a:rPr lang="en-US" sz="3600" b="1" dirty="0" err="1">
                <a:solidFill>
                  <a:srgbClr val="FFC000"/>
                </a:solidFill>
                <a:latin typeface="Kruti Dev 010" pitchFamily="2" charset="0"/>
              </a:rPr>
              <a:t>eqfLye</a:t>
            </a:r>
            <a:r>
              <a:rPr lang="en-US" sz="3600" b="1" dirty="0">
                <a:solidFill>
                  <a:srgbClr val="FFC000"/>
                </a:solidFill>
                <a:latin typeface="Kruti Dev 010" pitchFamily="2" charset="0"/>
              </a:rPr>
              <a:t> </a:t>
            </a:r>
            <a:r>
              <a:rPr lang="en-US" sz="3600" b="1" dirty="0" err="1">
                <a:solidFill>
                  <a:srgbClr val="FFC000"/>
                </a:solidFill>
                <a:latin typeface="Kruti Dev 010" pitchFamily="2" charset="0"/>
              </a:rPr>
              <a:t>la?k"kZ</a:t>
            </a:r>
            <a:r>
              <a:rPr lang="en-US" sz="3600" b="1" dirty="0">
                <a:solidFill>
                  <a:srgbClr val="FFC000"/>
                </a:solidFill>
                <a:latin typeface="Kruti Dev 010" pitchFamily="2" charset="0"/>
              </a:rPr>
              <a:t> </a:t>
            </a:r>
            <a:r>
              <a:rPr lang="en-US" sz="3600" b="1" dirty="0" err="1">
                <a:solidFill>
                  <a:srgbClr val="FFC000"/>
                </a:solidFill>
                <a:latin typeface="Kruti Dev 010" pitchFamily="2" charset="0"/>
              </a:rPr>
              <a:t>foi;kZl</a:t>
            </a:r>
            <a:r>
              <a:rPr lang="en-US" sz="3600" b="1" dirty="0">
                <a:solidFill>
                  <a:srgbClr val="FFC000"/>
                </a:solidFill>
                <a:latin typeface="Kruti Dev 010" pitchFamily="2" charset="0"/>
              </a:rPr>
              <a:t> </a:t>
            </a:r>
            <a:r>
              <a:rPr lang="en-US" sz="3600" b="1" dirty="0" err="1">
                <a:solidFill>
                  <a:srgbClr val="FFC000"/>
                </a:solidFill>
                <a:latin typeface="Kruti Dev 010" pitchFamily="2" charset="0"/>
              </a:rPr>
              <a:t>vkSj</a:t>
            </a:r>
            <a:r>
              <a:rPr lang="en-US" sz="3600" b="1" dirty="0">
                <a:solidFill>
                  <a:srgbClr val="FFC000"/>
                </a:solidFill>
                <a:latin typeface="Kruti Dev 010" pitchFamily="2" charset="0"/>
              </a:rPr>
              <a:t> </a:t>
            </a:r>
            <a:r>
              <a:rPr lang="en-US" sz="3600" b="1" dirty="0" err="1">
                <a:solidFill>
                  <a:srgbClr val="FFC000"/>
                </a:solidFill>
                <a:latin typeface="Kruti Dev 010" pitchFamily="2" charset="0"/>
              </a:rPr>
              <a:t>oLrqfLFkfr</a:t>
            </a:r>
            <a:r>
              <a:rPr lang="en-US" sz="3600" b="1" dirty="0">
                <a:solidFill>
                  <a:srgbClr val="FFC000"/>
                </a:solidFill>
                <a:latin typeface="Kruti Dev 010" pitchFamily="2" charset="0"/>
              </a:rPr>
              <a:t> %</a:t>
            </a:r>
            <a:endParaRPr lang="en-US" sz="3600" dirty="0">
              <a:solidFill>
                <a:srgbClr val="FFC000"/>
              </a:solidFill>
              <a:latin typeface="Kruti Dev 01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DD13EF6-BC7D-4B87-A9CC-196C79431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	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vklke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ds 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nf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{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k.k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foHkkx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ds 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ftys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FFC000"/>
                </a:solidFill>
                <a:latin typeface="Kruti Dev 010" pitchFamily="2" charset="0"/>
              </a:rPr>
              <a:t>dksØk</a:t>
            </a:r>
            <a:r>
              <a:rPr lang="en-US" sz="2800" b="1" dirty="0">
                <a:solidFill>
                  <a:srgbClr val="FFC000"/>
                </a:solidFill>
                <a:latin typeface="Kruti Dev 010" pitchFamily="2" charset="0"/>
              </a:rPr>
              <a:t>&gt;</a:t>
            </a:r>
            <a:r>
              <a:rPr lang="en-US" sz="2800" b="1" dirty="0" err="1">
                <a:solidFill>
                  <a:srgbClr val="FFC000"/>
                </a:solidFill>
                <a:latin typeface="Kruti Dev 010" pitchFamily="2" charset="0"/>
              </a:rPr>
              <a:t>kj</a:t>
            </a:r>
            <a:r>
              <a:rPr lang="en-US" sz="2800" b="1" dirty="0">
                <a:solidFill>
                  <a:srgbClr val="FFC000"/>
                </a:solidFill>
                <a:latin typeface="Kruti Dev 010" pitchFamily="2" charset="0"/>
              </a:rPr>
              <a:t>] </a:t>
            </a:r>
            <a:r>
              <a:rPr lang="en-US" sz="2800" b="1" dirty="0" err="1">
                <a:solidFill>
                  <a:srgbClr val="FFC000"/>
                </a:solidFill>
                <a:latin typeface="Kruti Dev 010" pitchFamily="2" charset="0"/>
              </a:rPr>
              <a:t>fpjkax</a:t>
            </a:r>
            <a:r>
              <a:rPr lang="en-US" sz="2800" b="1" dirty="0">
                <a:solidFill>
                  <a:srgbClr val="FFC000"/>
                </a:solidFill>
                <a:latin typeface="Kruti Dev 010" pitchFamily="2" charset="0"/>
              </a:rPr>
              <a:t>] </a:t>
            </a:r>
            <a:r>
              <a:rPr lang="en-US" sz="2800" b="1" dirty="0" err="1">
                <a:solidFill>
                  <a:srgbClr val="FFC000"/>
                </a:solidFill>
                <a:latin typeface="Kruti Dev 010" pitchFamily="2" charset="0"/>
              </a:rPr>
              <a:t>nqczh</a:t>
            </a:r>
            <a:r>
              <a:rPr lang="en-US" sz="2800" b="1" dirty="0">
                <a:solidFill>
                  <a:srgbClr val="FFC00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FFC000"/>
                </a:solidFill>
                <a:latin typeface="Kruti Dev 010" pitchFamily="2" charset="0"/>
              </a:rPr>
              <a:t>vkSj</a:t>
            </a:r>
            <a:r>
              <a:rPr lang="en-US" sz="2800" b="1" dirty="0">
                <a:solidFill>
                  <a:srgbClr val="FFC00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FFC000"/>
                </a:solidFill>
                <a:latin typeface="Kruti Dev 010" pitchFamily="2" charset="0"/>
              </a:rPr>
              <a:t>cksaxkbZxko</a:t>
            </a:r>
            <a:r>
              <a:rPr lang="en-US" sz="2800" b="1" dirty="0">
                <a:solidFill>
                  <a:srgbClr val="FFC00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bu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pkj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ftyksa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esa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F7577D"/>
                </a:solidFill>
                <a:latin typeface="Kruti Dev 010" pitchFamily="2" charset="0"/>
              </a:rPr>
              <a:t>cksMks&amp;eqfLye</a:t>
            </a:r>
            <a:r>
              <a:rPr lang="en-US" sz="2800" b="1" dirty="0">
                <a:solidFill>
                  <a:srgbClr val="F7577D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F7577D"/>
                </a:solidFill>
                <a:latin typeface="Kruti Dev 010" pitchFamily="2" charset="0"/>
              </a:rPr>
              <a:t>la?k"kZ</a:t>
            </a:r>
            <a:r>
              <a:rPr lang="en-US" sz="2800" b="1" dirty="0">
                <a:solidFill>
                  <a:srgbClr val="F7577D"/>
                </a:solidFill>
                <a:latin typeface="Kruti Dev 010" pitchFamily="2" charset="0"/>
              </a:rPr>
              <a:t> 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ns[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kus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dks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feyrk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gSA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la?k"kZ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ds 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nkSjku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nksuksa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gh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leqnk;ksa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dks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foLFkkfir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gksus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dh 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ukScr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vk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xbZA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vxj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nksuksa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leqnk;ksa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dh 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rqyuk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djsa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rks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bldk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T;knk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[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kkfe;ktk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eqfLye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leqnk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; 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dks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Hkqxruk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iM+kA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bl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la?k"kZ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ds ,d 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dkj.k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ugha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gSa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cfYd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cgqr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lkjs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dkj.k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gSa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vkSj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cgqr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gh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isphnk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Lo:i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ds </a:t>
            </a:r>
            <a:r>
              <a:rPr lang="en-US" sz="2800" b="1" dirty="0" err="1">
                <a:solidFill>
                  <a:srgbClr val="92D050"/>
                </a:solidFill>
                <a:latin typeface="Kruti Dev 010" pitchFamily="2" charset="0"/>
              </a:rPr>
              <a:t>gSaA</a:t>
            </a:r>
            <a:r>
              <a:rPr lang="en-US" sz="2800" b="1" dirty="0">
                <a:solidFill>
                  <a:srgbClr val="92D050"/>
                </a:solidFill>
                <a:latin typeface="Kruti Dev 010" pitchFamily="2" charset="0"/>
              </a:rPr>
              <a:t>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62731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CE22FC-D966-4152-9BD9-377ED70F8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0" pitchFamily="2" charset="0"/>
              </a:rPr>
              <a:t>la?k"kZ</a:t>
            </a:r>
            <a: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0" pitchFamily="2" charset="0"/>
              </a:rPr>
              <a:t> ds </a:t>
            </a:r>
            <a:r>
              <a:rPr lang="en-US" sz="36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0" pitchFamily="2" charset="0"/>
              </a:rPr>
              <a:t>dkj.k</a:t>
            </a:r>
            <a: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0" pitchFamily="2" charset="0"/>
              </a:rPr>
              <a:t> %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890ADC4-B6F4-4C46-81BC-A13B993528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chemeClr val="accent5"/>
                </a:solidFill>
                <a:latin typeface="Kruti Dev 010" pitchFamily="2" charset="0"/>
              </a:rPr>
              <a:t>1-	</a:t>
            </a:r>
            <a:r>
              <a:rPr lang="en-US" sz="3200" b="1" dirty="0" err="1">
                <a:solidFill>
                  <a:schemeClr val="accent5"/>
                </a:solidFill>
                <a:latin typeface="Kruti Dev 010" pitchFamily="2" charset="0"/>
              </a:rPr>
              <a:t>eqfLye</a:t>
            </a:r>
            <a:r>
              <a:rPr lang="en-US" sz="3200" b="1" dirty="0">
                <a:solidFill>
                  <a:schemeClr val="accent5"/>
                </a:solidFill>
                <a:latin typeface="Kruti Dev 010" pitchFamily="2" charset="0"/>
              </a:rPr>
              <a:t> </a:t>
            </a:r>
            <a:r>
              <a:rPr lang="en-US" sz="3200" b="1" dirty="0" err="1">
                <a:solidFill>
                  <a:schemeClr val="accent5"/>
                </a:solidFill>
                <a:latin typeface="Kruti Dev 010" pitchFamily="2" charset="0"/>
              </a:rPr>
              <a:t>leqnk</a:t>
            </a:r>
            <a:r>
              <a:rPr lang="en-US" sz="3200" b="1" dirty="0">
                <a:solidFill>
                  <a:schemeClr val="accent5"/>
                </a:solidFill>
                <a:latin typeface="Kruti Dev 010" pitchFamily="2" charset="0"/>
              </a:rPr>
              <a:t>; </a:t>
            </a:r>
            <a:r>
              <a:rPr lang="en-US" sz="3200" b="1" dirty="0" err="1">
                <a:solidFill>
                  <a:schemeClr val="accent5"/>
                </a:solidFill>
                <a:latin typeface="Kruti Dev 010" pitchFamily="2" charset="0"/>
              </a:rPr>
              <a:t>dk</a:t>
            </a:r>
            <a:r>
              <a:rPr lang="en-US" sz="3200" b="1" dirty="0">
                <a:solidFill>
                  <a:schemeClr val="accent5"/>
                </a:solidFill>
                <a:latin typeface="Kruti Dev 010" pitchFamily="2" charset="0"/>
              </a:rPr>
              <a:t> </a:t>
            </a:r>
            <a:r>
              <a:rPr lang="en-US" sz="3200" b="1" dirty="0" err="1">
                <a:solidFill>
                  <a:schemeClr val="accent5"/>
                </a:solidFill>
                <a:latin typeface="Kruti Dev 010" pitchFamily="2" charset="0"/>
              </a:rPr>
              <a:t>vlaoS</a:t>
            </a:r>
            <a:r>
              <a:rPr lang="en-US" sz="3200" b="1" dirty="0">
                <a:solidFill>
                  <a:schemeClr val="accent5"/>
                </a:solidFill>
                <a:latin typeface="Kruti Dev 010" pitchFamily="2" charset="0"/>
              </a:rPr>
              <a:t>/</a:t>
            </a:r>
            <a:r>
              <a:rPr lang="en-US" sz="3200" b="1" dirty="0" err="1">
                <a:solidFill>
                  <a:schemeClr val="accent5"/>
                </a:solidFill>
                <a:latin typeface="Kruti Dev 010" pitchFamily="2" charset="0"/>
              </a:rPr>
              <a:t>kkfud</a:t>
            </a:r>
            <a:r>
              <a:rPr lang="en-US" sz="3200" b="1" dirty="0">
                <a:solidFill>
                  <a:schemeClr val="accent5"/>
                </a:solidFill>
                <a:latin typeface="Kruti Dev 010" pitchFamily="2" charset="0"/>
              </a:rPr>
              <a:t> </a:t>
            </a:r>
            <a:r>
              <a:rPr lang="en-US" sz="3200" b="1" dirty="0" err="1">
                <a:solidFill>
                  <a:schemeClr val="accent5"/>
                </a:solidFill>
                <a:latin typeface="Kruti Dev 010" pitchFamily="2" charset="0"/>
              </a:rPr>
              <a:t>LFkykarj.k</a:t>
            </a:r>
            <a:endParaRPr lang="en-US" sz="3200" b="1" dirty="0">
              <a:solidFill>
                <a:schemeClr val="accent5"/>
              </a:solidFill>
              <a:latin typeface="Kruti Dev 010" pitchFamily="2" charset="0"/>
            </a:endParaRPr>
          </a:p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chemeClr val="accent5"/>
                </a:solidFill>
                <a:latin typeface="Kruti Dev 010" pitchFamily="2" charset="0"/>
              </a:rPr>
              <a:t>2-	</a:t>
            </a:r>
            <a:r>
              <a:rPr lang="en-US" sz="3200" b="1" dirty="0" err="1">
                <a:solidFill>
                  <a:schemeClr val="accent5"/>
                </a:solidFill>
                <a:latin typeface="Kruti Dev 010" pitchFamily="2" charset="0"/>
              </a:rPr>
              <a:t>cksMks</a:t>
            </a:r>
            <a:r>
              <a:rPr lang="en-US" sz="3200" b="1" dirty="0">
                <a:solidFill>
                  <a:schemeClr val="accent5"/>
                </a:solidFill>
                <a:latin typeface="Kruti Dev 010" pitchFamily="2" charset="0"/>
              </a:rPr>
              <a:t> </a:t>
            </a:r>
            <a:r>
              <a:rPr lang="en-US" sz="3200" b="1" dirty="0" err="1">
                <a:solidFill>
                  <a:schemeClr val="accent5"/>
                </a:solidFill>
                <a:latin typeface="Kruti Dev 010" pitchFamily="2" charset="0"/>
              </a:rPr>
              <a:t>leqnkl</a:t>
            </a:r>
            <a:r>
              <a:rPr lang="en-US" sz="3200" b="1" dirty="0">
                <a:solidFill>
                  <a:schemeClr val="accent5"/>
                </a:solidFill>
                <a:latin typeface="Kruti Dev 010" pitchFamily="2" charset="0"/>
              </a:rPr>
              <a:t> dh </a:t>
            </a:r>
            <a:r>
              <a:rPr lang="en-US" sz="3200" b="1" dirty="0" err="1">
                <a:solidFill>
                  <a:schemeClr val="accent5"/>
                </a:solidFill>
                <a:latin typeface="Kruti Dev 010" pitchFamily="2" charset="0"/>
              </a:rPr>
              <a:t>Lok;rrk</a:t>
            </a:r>
            <a:r>
              <a:rPr lang="en-US" sz="3200" b="1" dirty="0">
                <a:solidFill>
                  <a:schemeClr val="accent5"/>
                </a:solidFill>
                <a:latin typeface="Kruti Dev 010" pitchFamily="2" charset="0"/>
              </a:rPr>
              <a:t> dh </a:t>
            </a:r>
            <a:r>
              <a:rPr lang="en-US" sz="3200" b="1" dirty="0" err="1">
                <a:solidFill>
                  <a:schemeClr val="accent5"/>
                </a:solidFill>
                <a:latin typeface="Kruti Dev 010" pitchFamily="2" charset="0"/>
              </a:rPr>
              <a:t>ekax</a:t>
            </a:r>
            <a:endParaRPr lang="en-US" sz="3200" b="1" dirty="0">
              <a:solidFill>
                <a:schemeClr val="accent5"/>
              </a:solidFill>
              <a:latin typeface="Kruti Dev 010" pitchFamily="2" charset="0"/>
            </a:endParaRPr>
          </a:p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chemeClr val="accent5"/>
                </a:solidFill>
                <a:latin typeface="Kruti Dev 010" pitchFamily="2" charset="0"/>
              </a:rPr>
              <a:t>3-	</a:t>
            </a:r>
            <a:r>
              <a:rPr lang="en-US" sz="3200" b="1" dirty="0" err="1">
                <a:solidFill>
                  <a:schemeClr val="accent5"/>
                </a:solidFill>
                <a:latin typeface="Kruti Dev 010" pitchFamily="2" charset="0"/>
              </a:rPr>
              <a:t>vkfFkZd</a:t>
            </a:r>
            <a:r>
              <a:rPr lang="en-US" sz="3200" b="1" dirty="0">
                <a:solidFill>
                  <a:schemeClr val="accent5"/>
                </a:solidFill>
                <a:latin typeface="Kruti Dev 010" pitchFamily="2" charset="0"/>
              </a:rPr>
              <a:t> </a:t>
            </a:r>
            <a:r>
              <a:rPr lang="en-US" sz="3200" b="1" dirty="0" err="1">
                <a:solidFill>
                  <a:schemeClr val="accent5"/>
                </a:solidFill>
                <a:latin typeface="Kruti Dev 010" pitchFamily="2" charset="0"/>
              </a:rPr>
              <a:t>vkSj</a:t>
            </a:r>
            <a:r>
              <a:rPr lang="en-US" sz="3200" b="1" dirty="0">
                <a:solidFill>
                  <a:schemeClr val="accent5"/>
                </a:solidFill>
                <a:latin typeface="Kruti Dev 010" pitchFamily="2" charset="0"/>
              </a:rPr>
              <a:t> '</a:t>
            </a:r>
            <a:r>
              <a:rPr lang="en-US" sz="3200" b="1" dirty="0" err="1">
                <a:solidFill>
                  <a:schemeClr val="accent5"/>
                </a:solidFill>
                <a:latin typeface="Kruti Dev 010" pitchFamily="2" charset="0"/>
              </a:rPr>
              <a:t>kS</a:t>
            </a:r>
            <a:r>
              <a:rPr lang="en-US" sz="3200" b="1" dirty="0">
                <a:solidFill>
                  <a:schemeClr val="accent5"/>
                </a:solidFill>
                <a:latin typeface="Kruti Dev 010" pitchFamily="2" charset="0"/>
              </a:rPr>
              <a:t>{</a:t>
            </a:r>
            <a:r>
              <a:rPr lang="en-US" sz="3200" b="1" dirty="0" err="1">
                <a:solidFill>
                  <a:schemeClr val="accent5"/>
                </a:solidFill>
                <a:latin typeface="Kruti Dev 010" pitchFamily="2" charset="0"/>
              </a:rPr>
              <a:t>kf.kd</a:t>
            </a:r>
            <a:r>
              <a:rPr lang="en-US" sz="3200" b="1" dirty="0">
                <a:solidFill>
                  <a:schemeClr val="accent5"/>
                </a:solidFill>
                <a:latin typeface="Kruti Dev 010" pitchFamily="2" charset="0"/>
              </a:rPr>
              <a:t> </a:t>
            </a:r>
            <a:r>
              <a:rPr lang="en-US" sz="3200" b="1" dirty="0" err="1">
                <a:solidFill>
                  <a:schemeClr val="accent5"/>
                </a:solidFill>
                <a:latin typeface="Kruti Dev 010" pitchFamily="2" charset="0"/>
              </a:rPr>
              <a:t>fiNM+kiu</a:t>
            </a:r>
            <a:endParaRPr lang="en-US" sz="3200" b="1" dirty="0">
              <a:solidFill>
                <a:schemeClr val="accent5"/>
              </a:solidFill>
              <a:latin typeface="Kruti Dev 010" pitchFamily="2" charset="0"/>
            </a:endParaRPr>
          </a:p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chemeClr val="accent5"/>
                </a:solidFill>
                <a:latin typeface="Kruti Dev 010" pitchFamily="2" charset="0"/>
              </a:rPr>
              <a:t>4-	</a:t>
            </a:r>
            <a:r>
              <a:rPr lang="en-US" sz="3200" b="1" dirty="0" err="1">
                <a:solidFill>
                  <a:schemeClr val="accent5"/>
                </a:solidFill>
                <a:latin typeface="Kruti Dev 010" pitchFamily="2" charset="0"/>
              </a:rPr>
              <a:t>tehu</a:t>
            </a:r>
            <a:r>
              <a:rPr lang="en-US" sz="3200" b="1" dirty="0">
                <a:solidFill>
                  <a:schemeClr val="accent5"/>
                </a:solidFill>
                <a:latin typeface="Kruti Dev 010" pitchFamily="2" charset="0"/>
              </a:rPr>
              <a:t> ds </a:t>
            </a:r>
            <a:r>
              <a:rPr lang="en-US" sz="3200" b="1" dirty="0" err="1">
                <a:solidFill>
                  <a:schemeClr val="accent5"/>
                </a:solidFill>
                <a:latin typeface="Kruti Dev 010" pitchFamily="2" charset="0"/>
              </a:rPr>
              <a:t>ekydh;r</a:t>
            </a:r>
            <a:r>
              <a:rPr lang="en-US" sz="3200" b="1" dirty="0">
                <a:solidFill>
                  <a:schemeClr val="accent5"/>
                </a:solidFill>
                <a:latin typeface="Kruti Dev 010" pitchFamily="2" charset="0"/>
              </a:rPr>
              <a:t> </a:t>
            </a:r>
            <a:r>
              <a:rPr lang="en-US" sz="3200" b="1" dirty="0" err="1">
                <a:solidFill>
                  <a:schemeClr val="accent5"/>
                </a:solidFill>
                <a:latin typeface="Kruti Dev 010" pitchFamily="2" charset="0"/>
              </a:rPr>
              <a:t>dks</a:t>
            </a:r>
            <a:r>
              <a:rPr lang="en-US" sz="3200" b="1" dirty="0">
                <a:solidFill>
                  <a:schemeClr val="accent5"/>
                </a:solidFill>
                <a:latin typeface="Kruti Dev 010" pitchFamily="2" charset="0"/>
              </a:rPr>
              <a:t> </a:t>
            </a:r>
            <a:r>
              <a:rPr lang="en-US" sz="3200" b="1" dirty="0" err="1">
                <a:solidFill>
                  <a:schemeClr val="accent5"/>
                </a:solidFill>
                <a:latin typeface="Kruti Dev 010" pitchFamily="2" charset="0"/>
              </a:rPr>
              <a:t>ysdj</a:t>
            </a:r>
            <a:r>
              <a:rPr lang="en-US" sz="3200" b="1" dirty="0">
                <a:solidFill>
                  <a:schemeClr val="accent5"/>
                </a:solidFill>
                <a:latin typeface="Kruti Dev 010" pitchFamily="2" charset="0"/>
              </a:rPr>
              <a:t> </a:t>
            </a:r>
            <a:r>
              <a:rPr lang="en-US" sz="3200" b="1" dirty="0" err="1">
                <a:solidFill>
                  <a:schemeClr val="accent5"/>
                </a:solidFill>
                <a:latin typeface="Kruti Dev 010" pitchFamily="2" charset="0"/>
              </a:rPr>
              <a:t>mBs</a:t>
            </a:r>
            <a:r>
              <a:rPr lang="en-US" sz="3200" b="1" dirty="0">
                <a:solidFill>
                  <a:schemeClr val="accent5"/>
                </a:solidFill>
                <a:latin typeface="Kruti Dev 010" pitchFamily="2" charset="0"/>
              </a:rPr>
              <a:t> </a:t>
            </a:r>
            <a:r>
              <a:rPr lang="en-US" sz="3200" b="1" dirty="0" err="1">
                <a:solidFill>
                  <a:schemeClr val="accent5"/>
                </a:solidFill>
                <a:latin typeface="Kruti Dev 010" pitchFamily="2" charset="0"/>
              </a:rPr>
              <a:t>dqN</a:t>
            </a:r>
            <a:r>
              <a:rPr lang="en-US" sz="3200" b="1" dirty="0">
                <a:solidFill>
                  <a:schemeClr val="accent5"/>
                </a:solidFill>
                <a:latin typeface="Kruti Dev 010" pitchFamily="2" charset="0"/>
              </a:rPr>
              <a:t> </a:t>
            </a:r>
            <a:r>
              <a:rPr lang="en-US" sz="3200" b="1" dirty="0" err="1">
                <a:solidFill>
                  <a:schemeClr val="accent5"/>
                </a:solidFill>
                <a:latin typeface="Kruti Dev 010" pitchFamily="2" charset="0"/>
              </a:rPr>
              <a:t>iz'u</a:t>
            </a:r>
            <a:endParaRPr lang="en-US" sz="3200" b="1" dirty="0">
              <a:solidFill>
                <a:schemeClr val="accent5"/>
              </a:solidFill>
              <a:latin typeface="Kruti Dev 010" pitchFamily="2" charset="0"/>
            </a:endParaRPr>
          </a:p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chemeClr val="accent5"/>
                </a:solidFill>
                <a:latin typeface="Kruti Dev 010" pitchFamily="2" charset="0"/>
              </a:rPr>
              <a:t>5-	</a:t>
            </a:r>
            <a:r>
              <a:rPr lang="en-US" sz="3200" b="1" dirty="0" err="1">
                <a:solidFill>
                  <a:schemeClr val="accent5"/>
                </a:solidFill>
                <a:latin typeface="Kruti Dev 010" pitchFamily="2" charset="0"/>
              </a:rPr>
              <a:t>vkfnoklh</a:t>
            </a:r>
            <a:r>
              <a:rPr lang="en-US" sz="3200" b="1" dirty="0">
                <a:solidFill>
                  <a:schemeClr val="accent5"/>
                </a:solidFill>
                <a:latin typeface="Kruti Dev 010" pitchFamily="2" charset="0"/>
              </a:rPr>
              <a:t> </a:t>
            </a:r>
            <a:r>
              <a:rPr lang="en-US" sz="3200" b="1" dirty="0" err="1">
                <a:solidFill>
                  <a:schemeClr val="accent5"/>
                </a:solidFill>
                <a:latin typeface="Kruti Dev 010" pitchFamily="2" charset="0"/>
              </a:rPr>
              <a:t>vkSj</a:t>
            </a:r>
            <a:r>
              <a:rPr lang="en-US" sz="3200" b="1" dirty="0">
                <a:solidFill>
                  <a:schemeClr val="accent5"/>
                </a:solidFill>
                <a:latin typeface="Kruti Dev 010" pitchFamily="2" charset="0"/>
              </a:rPr>
              <a:t> </a:t>
            </a:r>
            <a:r>
              <a:rPr lang="en-US" sz="3200" b="1" dirty="0" err="1">
                <a:solidFill>
                  <a:schemeClr val="accent5"/>
                </a:solidFill>
                <a:latin typeface="Kruti Dev 010" pitchFamily="2" charset="0"/>
              </a:rPr>
              <a:t>xSj</a:t>
            </a:r>
            <a:r>
              <a:rPr lang="en-US" sz="3200" b="1" dirty="0">
                <a:solidFill>
                  <a:schemeClr val="accent5"/>
                </a:solidFill>
                <a:latin typeface="Kruti Dev 010" pitchFamily="2" charset="0"/>
              </a:rPr>
              <a:t> </a:t>
            </a:r>
            <a:r>
              <a:rPr lang="en-US" sz="3200" b="1" dirty="0" err="1">
                <a:solidFill>
                  <a:schemeClr val="accent5"/>
                </a:solidFill>
                <a:latin typeface="Kruti Dev 010" pitchFamily="2" charset="0"/>
              </a:rPr>
              <a:t>vkfnoklh</a:t>
            </a:r>
            <a:r>
              <a:rPr lang="en-US" sz="3200" b="1" dirty="0">
                <a:solidFill>
                  <a:schemeClr val="accent5"/>
                </a:solidFill>
                <a:latin typeface="Kruti Dev 010" pitchFamily="2" charset="0"/>
              </a:rPr>
              <a:t> muds </a:t>
            </a:r>
            <a:r>
              <a:rPr lang="en-US" sz="3200" b="1" dirty="0" err="1">
                <a:solidFill>
                  <a:schemeClr val="accent5"/>
                </a:solidFill>
                <a:latin typeface="Kruti Dev 010" pitchFamily="2" charset="0"/>
              </a:rPr>
              <a:t>chp</a:t>
            </a:r>
            <a:r>
              <a:rPr lang="en-US" sz="3200" b="1" dirty="0">
                <a:solidFill>
                  <a:schemeClr val="accent5"/>
                </a:solidFill>
                <a:latin typeface="Kruti Dev 010" pitchFamily="2" charset="0"/>
              </a:rPr>
              <a:t> </a:t>
            </a:r>
            <a:r>
              <a:rPr lang="en-US" sz="3200" b="1" dirty="0" err="1">
                <a:solidFill>
                  <a:schemeClr val="accent5"/>
                </a:solidFill>
                <a:latin typeface="Kruti Dev 010" pitchFamily="2" charset="0"/>
              </a:rPr>
              <a:t>dqN</a:t>
            </a:r>
            <a:r>
              <a:rPr lang="en-US" sz="3200" b="1" dirty="0">
                <a:solidFill>
                  <a:schemeClr val="accent5"/>
                </a:solidFill>
                <a:latin typeface="Kruti Dev 010" pitchFamily="2" charset="0"/>
              </a:rPr>
              <a:t> </a:t>
            </a:r>
            <a:r>
              <a:rPr lang="en-US" sz="3200" b="1" dirty="0" err="1">
                <a:solidFill>
                  <a:schemeClr val="accent5"/>
                </a:solidFill>
                <a:latin typeface="Kruti Dev 010" pitchFamily="2" charset="0"/>
              </a:rPr>
              <a:t>fuekZ.k</a:t>
            </a:r>
            <a:r>
              <a:rPr lang="en-US" sz="3200" b="1" dirty="0">
                <a:solidFill>
                  <a:schemeClr val="accent5"/>
                </a:solidFill>
                <a:latin typeface="Kruti Dev 010" pitchFamily="2" charset="0"/>
              </a:rPr>
              <a:t> </a:t>
            </a:r>
            <a:r>
              <a:rPr lang="en-US" sz="3200" b="1" dirty="0" err="1">
                <a:solidFill>
                  <a:schemeClr val="accent5"/>
                </a:solidFill>
                <a:latin typeface="Kruti Dev 010" pitchFamily="2" charset="0"/>
              </a:rPr>
              <a:t>gksus</a:t>
            </a:r>
            <a:r>
              <a:rPr lang="en-US" sz="3200" b="1" dirty="0">
                <a:solidFill>
                  <a:schemeClr val="accent5"/>
                </a:solidFill>
                <a:latin typeface="Kruti Dev 010" pitchFamily="2" charset="0"/>
              </a:rPr>
              <a:t> </a:t>
            </a:r>
            <a:r>
              <a:rPr lang="en-US" sz="3200" b="1" dirty="0" err="1">
                <a:solidFill>
                  <a:schemeClr val="accent5"/>
                </a:solidFill>
                <a:latin typeface="Kruti Dev 010" pitchFamily="2" charset="0"/>
              </a:rPr>
              <a:t>okys</a:t>
            </a:r>
            <a:r>
              <a:rPr lang="en-US" sz="3200" b="1" dirty="0">
                <a:solidFill>
                  <a:schemeClr val="accent5"/>
                </a:solidFill>
                <a:latin typeface="Kruti Dev 010" pitchFamily="2" charset="0"/>
              </a:rPr>
              <a:t> </a:t>
            </a:r>
            <a:r>
              <a:rPr lang="en-US" sz="3200" b="1" dirty="0" err="1">
                <a:solidFill>
                  <a:schemeClr val="accent5"/>
                </a:solidFill>
                <a:latin typeface="Kruti Dev 010" pitchFamily="2" charset="0"/>
              </a:rPr>
              <a:t>iz'u</a:t>
            </a:r>
            <a:endParaRPr lang="en-US" sz="3200" b="1" dirty="0">
              <a:solidFill>
                <a:schemeClr val="accent5"/>
              </a:solidFill>
              <a:latin typeface="Kruti Dev 010" pitchFamily="2" charset="0"/>
            </a:endParaRPr>
          </a:p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chemeClr val="accent5"/>
                </a:solidFill>
                <a:latin typeface="Kruti Dev 010" pitchFamily="2" charset="0"/>
              </a:rPr>
              <a:t>6-	</a:t>
            </a:r>
            <a:r>
              <a:rPr lang="en-US" sz="3200" b="1" dirty="0" err="1">
                <a:solidFill>
                  <a:schemeClr val="accent5"/>
                </a:solidFill>
                <a:latin typeface="Kruti Dev 010" pitchFamily="2" charset="0"/>
              </a:rPr>
              <a:t>fganqRo</a:t>
            </a:r>
            <a:r>
              <a:rPr lang="en-US" sz="3200" b="1" dirty="0">
                <a:solidFill>
                  <a:schemeClr val="accent5"/>
                </a:solidFill>
                <a:latin typeface="Kruti Dev 010" pitchFamily="2" charset="0"/>
              </a:rPr>
              <a:t> </a:t>
            </a:r>
            <a:r>
              <a:rPr lang="en-US" sz="3200" b="1" dirty="0" err="1">
                <a:solidFill>
                  <a:schemeClr val="accent5"/>
                </a:solidFill>
                <a:latin typeface="Kruti Dev 010" pitchFamily="2" charset="0"/>
              </a:rPr>
              <a:t>QSykus</a:t>
            </a:r>
            <a:r>
              <a:rPr lang="en-US" sz="3200" b="1" dirty="0">
                <a:solidFill>
                  <a:schemeClr val="accent5"/>
                </a:solidFill>
                <a:latin typeface="Kruti Dev 010" pitchFamily="2" charset="0"/>
              </a:rPr>
              <a:t> </a:t>
            </a:r>
            <a:r>
              <a:rPr lang="en-US" sz="3200" b="1" dirty="0" err="1">
                <a:solidFill>
                  <a:schemeClr val="accent5"/>
                </a:solidFill>
                <a:latin typeface="Kruti Dev 010" pitchFamily="2" charset="0"/>
              </a:rPr>
              <a:t>okyh</a:t>
            </a:r>
            <a:r>
              <a:rPr lang="en-US" sz="3200" b="1" dirty="0">
                <a:solidFill>
                  <a:schemeClr val="accent5"/>
                </a:solidFill>
                <a:latin typeface="Kruti Dev 010" pitchFamily="2" charset="0"/>
              </a:rPr>
              <a:t> </a:t>
            </a:r>
            <a:r>
              <a:rPr lang="en-US" sz="3200" b="1" dirty="0" err="1">
                <a:solidFill>
                  <a:schemeClr val="accent5"/>
                </a:solidFill>
                <a:latin typeface="Kruti Dev 010" pitchFamily="2" charset="0"/>
              </a:rPr>
              <a:t>jktuhfr</a:t>
            </a:r>
            <a:endParaRPr lang="en-US" sz="3200" b="1" dirty="0">
              <a:solidFill>
                <a:schemeClr val="accent5"/>
              </a:solidFill>
              <a:latin typeface="Kruti Dev 01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4599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746A50-E7F6-4FB3-B669-E0C071548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>
                <a:solidFill>
                  <a:srgbClr val="FFC000"/>
                </a:solidFill>
                <a:latin typeface="Kruti Dev 010" pitchFamily="2" charset="0"/>
              </a:rPr>
              <a:t>vklke</a:t>
            </a:r>
            <a:r>
              <a:rPr lang="en-US" sz="3600" b="1" dirty="0">
                <a:solidFill>
                  <a:srgbClr val="FFC000"/>
                </a:solidFill>
                <a:latin typeface="Kruti Dev 010" pitchFamily="2" charset="0"/>
              </a:rPr>
              <a:t> </a:t>
            </a:r>
            <a:r>
              <a:rPr lang="en-US" sz="3600" b="1" dirty="0" err="1">
                <a:solidFill>
                  <a:srgbClr val="FFC000"/>
                </a:solidFill>
                <a:latin typeface="Kruti Dev 010" pitchFamily="2" charset="0"/>
              </a:rPr>
              <a:t>Lrhr</a:t>
            </a:r>
            <a:r>
              <a:rPr lang="en-US" sz="3600" b="1" dirty="0">
                <a:solidFill>
                  <a:srgbClr val="FFC000"/>
                </a:solidFill>
                <a:latin typeface="Kruti Dev 010" pitchFamily="2" charset="0"/>
              </a:rPr>
              <a:t> </a:t>
            </a:r>
            <a:r>
              <a:rPr lang="en-US" sz="3600" b="1" dirty="0" err="1">
                <a:solidFill>
                  <a:srgbClr val="FFC000"/>
                </a:solidFill>
                <a:latin typeface="Kruti Dev 010" pitchFamily="2" charset="0"/>
              </a:rPr>
              <a:t>cksMks</a:t>
            </a:r>
            <a:r>
              <a:rPr lang="en-US" sz="3600" b="1" dirty="0">
                <a:solidFill>
                  <a:srgbClr val="FFC000"/>
                </a:solidFill>
                <a:latin typeface="Kruti Dev 010" pitchFamily="2" charset="0"/>
              </a:rPr>
              <a:t> ds </a:t>
            </a:r>
            <a:r>
              <a:rPr lang="en-US" sz="3600" b="1" dirty="0" err="1">
                <a:solidFill>
                  <a:srgbClr val="FFC000"/>
                </a:solidFill>
                <a:latin typeface="Kruti Dev 010" pitchFamily="2" charset="0"/>
              </a:rPr>
              <a:t>f'kok</a:t>
            </a:r>
            <a:r>
              <a:rPr lang="en-US" sz="3600" b="1" dirty="0">
                <a:solidFill>
                  <a:srgbClr val="FFC000"/>
                </a:solidFill>
                <a:latin typeface="Kruti Dev 010" pitchFamily="2" charset="0"/>
              </a:rPr>
              <a:t>; </a:t>
            </a:r>
            <a:r>
              <a:rPr lang="en-US" sz="3600" b="1" dirty="0" err="1">
                <a:solidFill>
                  <a:srgbClr val="FFC000"/>
                </a:solidFill>
                <a:latin typeface="Kruti Dev 010" pitchFamily="2" charset="0"/>
              </a:rPr>
              <a:t>tks</a:t>
            </a:r>
            <a:r>
              <a:rPr lang="en-US" sz="3600" b="1" dirty="0">
                <a:solidFill>
                  <a:srgbClr val="FFC000"/>
                </a:solidFill>
                <a:latin typeface="Kruti Dev 010" pitchFamily="2" charset="0"/>
              </a:rPr>
              <a:t> </a:t>
            </a:r>
            <a:r>
              <a:rPr lang="en-US" sz="3600" b="1" dirty="0" err="1">
                <a:solidFill>
                  <a:srgbClr val="FFC000"/>
                </a:solidFill>
                <a:latin typeface="Kruti Dev 010" pitchFamily="2" charset="0"/>
              </a:rPr>
              <a:t>vU</a:t>
            </a:r>
            <a:r>
              <a:rPr lang="en-US" sz="3600" b="1" dirty="0">
                <a:solidFill>
                  <a:srgbClr val="FFC000"/>
                </a:solidFill>
                <a:latin typeface="Kruti Dev 010" pitchFamily="2" charset="0"/>
              </a:rPr>
              <a:t>; </a:t>
            </a:r>
            <a:r>
              <a:rPr lang="en-US" sz="3600" b="1" dirty="0" err="1">
                <a:solidFill>
                  <a:srgbClr val="FFC000"/>
                </a:solidFill>
                <a:latin typeface="Kruti Dev 010" pitchFamily="2" charset="0"/>
              </a:rPr>
              <a:t>tu</a:t>
            </a:r>
            <a:r>
              <a:rPr lang="en-US" sz="3600" b="1" dirty="0">
                <a:solidFill>
                  <a:srgbClr val="FFC000"/>
                </a:solidFill>
                <a:latin typeface="Kruti Dev 010" pitchFamily="2" charset="0"/>
              </a:rPr>
              <a:t> </a:t>
            </a:r>
            <a:r>
              <a:rPr lang="en-US" sz="3600" b="1" dirty="0" err="1">
                <a:solidFill>
                  <a:srgbClr val="FFC000"/>
                </a:solidFill>
                <a:latin typeface="Kruti Dev 010" pitchFamily="2" charset="0"/>
              </a:rPr>
              <a:t>tkfr;k</a:t>
            </a:r>
            <a:r>
              <a:rPr lang="en-US" sz="3600" b="1" dirty="0">
                <a:solidFill>
                  <a:srgbClr val="FFC000"/>
                </a:solidFill>
                <a:latin typeface="Kruti Dev 010" pitchFamily="2" charset="0"/>
              </a:rPr>
              <a:t> </a:t>
            </a:r>
            <a:r>
              <a:rPr lang="en-US" sz="3600" b="1" dirty="0" err="1">
                <a:solidFill>
                  <a:srgbClr val="FFC000"/>
                </a:solidFill>
                <a:latin typeface="Kruti Dev 010" pitchFamily="2" charset="0"/>
              </a:rPr>
              <a:t>mudh</a:t>
            </a:r>
            <a:r>
              <a:rPr lang="en-US" sz="3600" b="1" dirty="0">
                <a:solidFill>
                  <a:srgbClr val="FFC000"/>
                </a:solidFill>
                <a:latin typeface="Kruti Dev 010" pitchFamily="2" charset="0"/>
              </a:rPr>
              <a:t> </a:t>
            </a:r>
            <a:r>
              <a:rPr lang="en-US" sz="3600" b="1" dirty="0" err="1">
                <a:solidFill>
                  <a:srgbClr val="FFC000"/>
                </a:solidFill>
                <a:latin typeface="Kruti Dev 010" pitchFamily="2" charset="0"/>
              </a:rPr>
              <a:t>Hkwfedk</a:t>
            </a:r>
            <a:r>
              <a:rPr lang="en-US" sz="3600" b="1" dirty="0">
                <a:solidFill>
                  <a:srgbClr val="FFC000"/>
                </a:solidFill>
                <a:latin typeface="Kruti Dev 010" pitchFamily="2" charset="0"/>
              </a:rPr>
              <a:t> %</a:t>
            </a:r>
            <a:endParaRPr lang="en-US" sz="3600" dirty="0">
              <a:solidFill>
                <a:srgbClr val="FFC000"/>
              </a:solidFill>
              <a:latin typeface="Kruti Dev 01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0E43392-20EA-4DBC-8D9E-2CFBC71E4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 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1À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caxkyh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Hkkf"kd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eqLyheks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ds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f'kok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;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tks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vU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;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fcxj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cksMks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lewg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fczVh'k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le; ls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fuoklh</a:t>
            </a:r>
            <a:endParaRPr lang="en-US" sz="2800" b="1" dirty="0">
              <a:solidFill>
                <a:srgbClr val="9900CC"/>
              </a:solidFill>
              <a:latin typeface="Kruti Dev 010" pitchFamily="2" charset="0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gS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|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mudk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;g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dguk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gS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dh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ljdkj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us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tks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mudks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vf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/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kd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gDd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vkSj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vf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/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kdkj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fey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x;s</a:t>
            </a:r>
            <a:endParaRPr lang="en-US" sz="2800" b="1" dirty="0">
              <a:solidFill>
                <a:srgbClr val="9900CC"/>
              </a:solidFill>
              <a:latin typeface="Kruti Dev 010" pitchFamily="2" charset="0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gSA</a:t>
            </a:r>
            <a:endParaRPr lang="en-US" sz="2800" b="1" dirty="0">
              <a:solidFill>
                <a:srgbClr val="9900CC"/>
              </a:solidFill>
              <a:latin typeface="Kruti Dev 010" pitchFamily="2" charset="0"/>
            </a:endParaRPr>
          </a:p>
          <a:p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2À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xkslkbZxko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mifoHkkx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esa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vf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/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kd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fgalkpkj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gksrk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gS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|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T;knk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fgalkpkj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gksrk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gSA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bldk</a:t>
            </a:r>
            <a:endParaRPr lang="en-US" sz="2800" b="1" dirty="0">
              <a:solidFill>
                <a:srgbClr val="9900CC"/>
              </a:solidFill>
              <a:latin typeface="Kruti Dev 010" pitchFamily="2" charset="0"/>
            </a:endParaRPr>
          </a:p>
          <a:p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dkj.k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fcxj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cksMks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leqnk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;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dk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çHkko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gSA</a:t>
            </a:r>
            <a:endParaRPr lang="en-US" sz="2800" b="1" dirty="0">
              <a:solidFill>
                <a:srgbClr val="9900CC"/>
              </a:solidFill>
              <a:latin typeface="Kruti Dev 010" pitchFamily="2" charset="0"/>
            </a:endParaRPr>
          </a:p>
          <a:p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…À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vU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;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tu&amp;tkfrdk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dguk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gS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| dh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vxj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cksMks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la[;k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vf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/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kd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gS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og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vki.kk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çek.k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nsA</a:t>
            </a:r>
            <a:endParaRPr lang="en-US" sz="2800" b="1" dirty="0">
              <a:solidFill>
                <a:srgbClr val="9900CC"/>
              </a:solidFill>
              <a:latin typeface="Kruti Dev 010" pitchFamily="2" charset="0"/>
            </a:endParaRPr>
          </a:p>
          <a:p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†À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eqy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jfgoklh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vkSj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muds ?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kj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ds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lnL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;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dks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gh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vklke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esa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lairh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[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kjhn.ks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dk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gDd</a:t>
            </a:r>
            <a:endParaRPr lang="en-US" sz="2800" b="1" dirty="0">
              <a:solidFill>
                <a:srgbClr val="9900CC"/>
              </a:solidFill>
              <a:latin typeface="Kruti Dev 010" pitchFamily="2" charset="0"/>
            </a:endParaRPr>
          </a:p>
          <a:p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gks.ks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ds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dkj.k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vU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;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yksxks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;g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ik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=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rk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ds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fu;e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tVhy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yxrs</a:t>
            </a:r>
            <a:r>
              <a:rPr lang="en-US" sz="2800" b="1" dirty="0">
                <a:solidFill>
                  <a:srgbClr val="9900CC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9900CC"/>
                </a:solidFill>
                <a:latin typeface="Kruti Dev 010" pitchFamily="2" charset="0"/>
              </a:rPr>
              <a:t>gSA</a:t>
            </a:r>
            <a:endParaRPr lang="en-US" sz="2800" b="1" dirty="0">
              <a:solidFill>
                <a:srgbClr val="9900CC"/>
              </a:solidFill>
              <a:latin typeface="Kruti Dev 010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23508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066FBE1-894E-4924-9426-4DDECBDF7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0" pitchFamily="2" charset="0"/>
              </a:rPr>
              <a:t>fu"d"kZ</a:t>
            </a:r>
            <a: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0" pitchFamily="2" charset="0"/>
              </a:rPr>
              <a:t> %</a:t>
            </a:r>
            <a:endParaRPr lang="en-US" sz="36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ruti Dev 01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BBF116D-3FE7-43C2-84CE-ECCDDA4761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b="1" dirty="0" err="1">
                <a:solidFill>
                  <a:schemeClr val="accent6"/>
                </a:solidFill>
                <a:latin typeface="Kruti Dev 010" pitchFamily="2" charset="0"/>
              </a:rPr>
              <a:t>ns'k</a:t>
            </a:r>
            <a:r>
              <a:rPr lang="en-US" sz="3200" b="1" dirty="0">
                <a:solidFill>
                  <a:schemeClr val="accent6"/>
                </a:solidFill>
                <a:latin typeface="Kruti Dev 010" pitchFamily="2" charset="0"/>
              </a:rPr>
              <a:t> </a:t>
            </a:r>
            <a:r>
              <a:rPr lang="en-US" sz="3200" b="1" dirty="0" err="1">
                <a:solidFill>
                  <a:schemeClr val="accent6"/>
                </a:solidFill>
                <a:latin typeface="Kruti Dev 010" pitchFamily="2" charset="0"/>
              </a:rPr>
              <a:t>esa</a:t>
            </a:r>
            <a:r>
              <a:rPr lang="en-US" sz="3200" b="1" dirty="0">
                <a:solidFill>
                  <a:schemeClr val="accent6"/>
                </a:solidFill>
                <a:latin typeface="Kruti Dev 010" pitchFamily="2" charset="0"/>
              </a:rPr>
              <a:t> </a:t>
            </a:r>
            <a:r>
              <a:rPr lang="en-US" sz="3200" b="1" dirty="0" err="1">
                <a:solidFill>
                  <a:schemeClr val="accent6"/>
                </a:solidFill>
                <a:latin typeface="Kruti Dev 010" pitchFamily="2" charset="0"/>
              </a:rPr>
              <a:t>jg</a:t>
            </a:r>
            <a:r>
              <a:rPr lang="en-US" sz="3200" b="1" dirty="0">
                <a:solidFill>
                  <a:schemeClr val="accent6"/>
                </a:solidFill>
                <a:latin typeface="Kruti Dev 010" pitchFamily="2" charset="0"/>
              </a:rPr>
              <a:t> </a:t>
            </a:r>
            <a:r>
              <a:rPr lang="en-US" sz="3200" b="1" dirty="0" err="1">
                <a:solidFill>
                  <a:schemeClr val="accent6"/>
                </a:solidFill>
                <a:latin typeface="Kruti Dev 010" pitchFamily="2" charset="0"/>
              </a:rPr>
              <a:t>jgs</a:t>
            </a:r>
            <a:r>
              <a:rPr lang="en-US" sz="3200" b="1" dirty="0">
                <a:solidFill>
                  <a:schemeClr val="accent6"/>
                </a:solidFill>
                <a:latin typeface="Kruti Dev 010" pitchFamily="2" charset="0"/>
              </a:rPr>
              <a:t> </a:t>
            </a:r>
            <a:r>
              <a:rPr lang="en-US" sz="3200" b="1" dirty="0" err="1">
                <a:solidFill>
                  <a:schemeClr val="accent6"/>
                </a:solidFill>
                <a:latin typeface="Kruti Dev 010" pitchFamily="2" charset="0"/>
              </a:rPr>
              <a:t>ckaxyk</a:t>
            </a:r>
            <a:r>
              <a:rPr lang="en-US" sz="3200" b="1" dirty="0">
                <a:solidFill>
                  <a:schemeClr val="accent6"/>
                </a:solidFill>
                <a:latin typeface="Kruti Dev 010" pitchFamily="2" charset="0"/>
              </a:rPr>
              <a:t> </a:t>
            </a:r>
            <a:r>
              <a:rPr lang="en-US" sz="3200" b="1" dirty="0" err="1">
                <a:solidFill>
                  <a:schemeClr val="accent6"/>
                </a:solidFill>
                <a:latin typeface="Kruti Dev 010" pitchFamily="2" charset="0"/>
              </a:rPr>
              <a:t>ns'kh</a:t>
            </a:r>
            <a:r>
              <a:rPr lang="en-US" sz="3200" b="1" dirty="0">
                <a:solidFill>
                  <a:schemeClr val="accent6"/>
                </a:solidFill>
                <a:latin typeface="Kruti Dev 010" pitchFamily="2" charset="0"/>
              </a:rPr>
              <a:t> </a:t>
            </a:r>
            <a:r>
              <a:rPr lang="en-US" sz="3200" b="1" dirty="0" err="1">
                <a:solidFill>
                  <a:schemeClr val="accent6"/>
                </a:solidFill>
                <a:latin typeface="Kruti Dev 010" pitchFamily="2" charset="0"/>
              </a:rPr>
              <a:t>eqLyhe</a:t>
            </a:r>
            <a:r>
              <a:rPr lang="en-US" sz="3200" b="1" dirty="0">
                <a:solidFill>
                  <a:schemeClr val="accent6"/>
                </a:solidFill>
                <a:latin typeface="Kruti Dev 010" pitchFamily="2" charset="0"/>
              </a:rPr>
              <a:t> </a:t>
            </a:r>
            <a:r>
              <a:rPr lang="en-US" sz="3200" b="1" dirty="0" err="1">
                <a:solidFill>
                  <a:schemeClr val="accent6"/>
                </a:solidFill>
                <a:latin typeface="Kruti Dev 010" pitchFamily="2" charset="0"/>
              </a:rPr>
              <a:t>yksxks</a:t>
            </a:r>
            <a:r>
              <a:rPr lang="en-US" sz="3200" b="1" dirty="0">
                <a:solidFill>
                  <a:schemeClr val="accent6"/>
                </a:solidFill>
                <a:latin typeface="Kruti Dev 010" pitchFamily="2" charset="0"/>
              </a:rPr>
              <a:t> dh </a:t>
            </a:r>
            <a:r>
              <a:rPr lang="en-US" sz="3200" b="1" dirty="0" err="1">
                <a:solidFill>
                  <a:schemeClr val="accent6"/>
                </a:solidFill>
                <a:latin typeface="Kruti Dev 010" pitchFamily="2" charset="0"/>
              </a:rPr>
              <a:t>tula</a:t>
            </a:r>
            <a:r>
              <a:rPr lang="en-US" sz="3200" b="1" dirty="0">
                <a:solidFill>
                  <a:schemeClr val="accent6"/>
                </a:solidFill>
                <a:latin typeface="Kruti Dev 010" pitchFamily="2" charset="0"/>
              </a:rPr>
              <a:t>[;k </a:t>
            </a:r>
            <a:r>
              <a:rPr lang="en-US" sz="3200" b="1" dirty="0" err="1">
                <a:solidFill>
                  <a:schemeClr val="accent6"/>
                </a:solidFill>
                <a:latin typeface="Kruti Dev 010" pitchFamily="2" charset="0"/>
              </a:rPr>
              <a:t>dk</a:t>
            </a:r>
            <a:r>
              <a:rPr lang="en-US" sz="3200" b="1" dirty="0">
                <a:solidFill>
                  <a:schemeClr val="accent6"/>
                </a:solidFill>
                <a:latin typeface="Kruti Dev 010" pitchFamily="2" charset="0"/>
              </a:rPr>
              <a:t> </a:t>
            </a:r>
            <a:r>
              <a:rPr lang="en-US" sz="3200" b="1" dirty="0" err="1">
                <a:solidFill>
                  <a:schemeClr val="accent6"/>
                </a:solidFill>
                <a:latin typeface="Kruti Dev 010" pitchFamily="2" charset="0"/>
              </a:rPr>
              <a:t>çek.k</a:t>
            </a:r>
            <a:r>
              <a:rPr lang="en-US" sz="3200" b="1" dirty="0">
                <a:solidFill>
                  <a:schemeClr val="accent6"/>
                </a:solidFill>
                <a:latin typeface="Kruti Dev 010" pitchFamily="2" charset="0"/>
              </a:rPr>
              <a:t> la[;k </a:t>
            </a:r>
            <a:r>
              <a:rPr lang="en-US" sz="3200" b="1" dirty="0" err="1">
                <a:solidFill>
                  <a:schemeClr val="accent6"/>
                </a:solidFill>
                <a:latin typeface="Kruti Dev 010" pitchFamily="2" charset="0"/>
              </a:rPr>
              <a:t>lkeus</a:t>
            </a:r>
            <a:r>
              <a:rPr lang="en-US" sz="3200" b="1" dirty="0">
                <a:solidFill>
                  <a:schemeClr val="accent6"/>
                </a:solidFill>
                <a:latin typeface="Kruti Dev 010" pitchFamily="2" charset="0"/>
              </a:rPr>
              <a:t> vk.kh </a:t>
            </a:r>
            <a:r>
              <a:rPr lang="en-US" sz="3200" b="1" dirty="0" err="1">
                <a:solidFill>
                  <a:schemeClr val="accent6"/>
                </a:solidFill>
                <a:latin typeface="Kruti Dev 010" pitchFamily="2" charset="0"/>
              </a:rPr>
              <a:t>pkfg,A</a:t>
            </a:r>
            <a:r>
              <a:rPr lang="en-US" sz="3200" b="1" dirty="0">
                <a:solidFill>
                  <a:schemeClr val="accent6"/>
                </a:solidFill>
                <a:latin typeface="Kruti Dev 010" pitchFamily="2" charset="0"/>
              </a:rPr>
              <a:t> ;g </a:t>
            </a:r>
            <a:r>
              <a:rPr lang="en-US" sz="3200" b="1" dirty="0" err="1">
                <a:solidFill>
                  <a:schemeClr val="accent6"/>
                </a:solidFill>
                <a:latin typeface="Kruti Dev 010" pitchFamily="2" charset="0"/>
              </a:rPr>
              <a:t>tks</a:t>
            </a:r>
            <a:r>
              <a:rPr lang="en-US" sz="3200" b="1" dirty="0">
                <a:solidFill>
                  <a:schemeClr val="accent6"/>
                </a:solidFill>
                <a:latin typeface="Kruti Dev 010" pitchFamily="2" charset="0"/>
              </a:rPr>
              <a:t> </a:t>
            </a:r>
            <a:r>
              <a:rPr lang="en-US" sz="3200" b="1" dirty="0" err="1">
                <a:solidFill>
                  <a:schemeClr val="accent6"/>
                </a:solidFill>
                <a:latin typeface="Kruti Dev 010" pitchFamily="2" charset="0"/>
              </a:rPr>
              <a:t>vos</a:t>
            </a:r>
            <a:r>
              <a:rPr lang="en-US" sz="3200" b="1" dirty="0">
                <a:solidFill>
                  <a:schemeClr val="accent6"/>
                </a:solidFill>
                <a:latin typeface="Kruti Dev 010" pitchFamily="2" charset="0"/>
              </a:rPr>
              <a:t>/k </a:t>
            </a:r>
            <a:r>
              <a:rPr lang="en-US" sz="3200" b="1" dirty="0" err="1">
                <a:solidFill>
                  <a:schemeClr val="accent6"/>
                </a:solidFill>
                <a:latin typeface="Kruti Dev 010" pitchFamily="2" charset="0"/>
              </a:rPr>
              <a:t>Lrykarj</a:t>
            </a:r>
            <a:r>
              <a:rPr lang="en-US" sz="3200" b="1" dirty="0">
                <a:solidFill>
                  <a:schemeClr val="accent6"/>
                </a:solidFill>
                <a:latin typeface="Kruti Dev 010" pitchFamily="2" charset="0"/>
              </a:rPr>
              <a:t>  </a:t>
            </a:r>
            <a:r>
              <a:rPr lang="en-US" sz="3200" b="1" dirty="0" err="1">
                <a:solidFill>
                  <a:schemeClr val="accent6"/>
                </a:solidFill>
                <a:latin typeface="Kruti Dev 010" pitchFamily="2" charset="0"/>
              </a:rPr>
              <a:t>dk</a:t>
            </a:r>
            <a:r>
              <a:rPr lang="en-US" sz="3200" b="1" dirty="0">
                <a:solidFill>
                  <a:schemeClr val="accent6"/>
                </a:solidFill>
                <a:latin typeface="Kruti Dev 010" pitchFamily="2" charset="0"/>
              </a:rPr>
              <a:t> </a:t>
            </a:r>
            <a:r>
              <a:rPr lang="en-US" sz="3200" b="1" dirty="0" err="1">
                <a:solidFill>
                  <a:schemeClr val="accent6"/>
                </a:solidFill>
                <a:latin typeface="Kruti Dev 010" pitchFamily="2" charset="0"/>
              </a:rPr>
              <a:t>ç'u</a:t>
            </a:r>
            <a:r>
              <a:rPr lang="en-US" sz="3200" b="1" dirty="0">
                <a:solidFill>
                  <a:schemeClr val="accent6"/>
                </a:solidFill>
                <a:latin typeface="Kruti Dev 010" pitchFamily="2" charset="0"/>
              </a:rPr>
              <a:t> </a:t>
            </a:r>
            <a:r>
              <a:rPr lang="en-US" sz="3200" b="1" dirty="0" err="1">
                <a:solidFill>
                  <a:schemeClr val="accent6"/>
                </a:solidFill>
                <a:latin typeface="Kruti Dev 010" pitchFamily="2" charset="0"/>
              </a:rPr>
              <a:t>gS</a:t>
            </a:r>
            <a:r>
              <a:rPr lang="en-US" sz="3200" b="1" dirty="0">
                <a:solidFill>
                  <a:schemeClr val="accent6"/>
                </a:solidFill>
                <a:latin typeface="Kruti Dev 010" pitchFamily="2" charset="0"/>
              </a:rPr>
              <a:t>] </a:t>
            </a:r>
            <a:r>
              <a:rPr lang="en-US" sz="3200" b="1" dirty="0" err="1">
                <a:solidFill>
                  <a:schemeClr val="accent6"/>
                </a:solidFill>
                <a:latin typeface="Kruti Dev 010" pitchFamily="2" charset="0"/>
              </a:rPr>
              <a:t>iqjs</a:t>
            </a:r>
            <a:r>
              <a:rPr lang="en-US" sz="3200" b="1" dirty="0">
                <a:solidFill>
                  <a:schemeClr val="accent6"/>
                </a:solidFill>
                <a:latin typeface="Kruti Dev 010" pitchFamily="2" charset="0"/>
              </a:rPr>
              <a:t> </a:t>
            </a:r>
            <a:r>
              <a:rPr lang="en-US" sz="3200" b="1" dirty="0" err="1">
                <a:solidFill>
                  <a:schemeClr val="accent6"/>
                </a:solidFill>
                <a:latin typeface="Kruti Dev 010" pitchFamily="2" charset="0"/>
              </a:rPr>
              <a:t>Hkkjr</a:t>
            </a:r>
            <a:r>
              <a:rPr lang="en-US" sz="3200" b="1" dirty="0">
                <a:solidFill>
                  <a:schemeClr val="accent6"/>
                </a:solidFill>
                <a:latin typeface="Kruti Dev 010" pitchFamily="2" charset="0"/>
              </a:rPr>
              <a:t> dh </a:t>
            </a:r>
            <a:r>
              <a:rPr lang="en-US" sz="3200" b="1" dirty="0" err="1">
                <a:solidFill>
                  <a:schemeClr val="accent6"/>
                </a:solidFill>
                <a:latin typeface="Kruti Dev 010" pitchFamily="2" charset="0"/>
              </a:rPr>
              <a:t>leL;k</a:t>
            </a:r>
            <a:r>
              <a:rPr lang="en-US" sz="3200" b="1" dirty="0">
                <a:solidFill>
                  <a:schemeClr val="accent6"/>
                </a:solidFill>
                <a:latin typeface="Kruti Dev 010" pitchFamily="2" charset="0"/>
              </a:rPr>
              <a:t> cu </a:t>
            </a:r>
            <a:r>
              <a:rPr lang="en-US" sz="3200" b="1" dirty="0" err="1">
                <a:solidFill>
                  <a:schemeClr val="accent6"/>
                </a:solidFill>
                <a:latin typeface="Kruti Dev 010" pitchFamily="2" charset="0"/>
              </a:rPr>
              <a:t>pqdh</a:t>
            </a:r>
            <a:r>
              <a:rPr lang="en-US" sz="3200" b="1" dirty="0">
                <a:solidFill>
                  <a:schemeClr val="accent6"/>
                </a:solidFill>
                <a:latin typeface="Kruti Dev 010" pitchFamily="2" charset="0"/>
              </a:rPr>
              <a:t> </a:t>
            </a:r>
            <a:r>
              <a:rPr lang="en-US" sz="3200" b="1" dirty="0" err="1">
                <a:solidFill>
                  <a:schemeClr val="accent6"/>
                </a:solidFill>
                <a:latin typeface="Kruti Dev 010" pitchFamily="2" charset="0"/>
              </a:rPr>
              <a:t>gSA</a:t>
            </a:r>
            <a:r>
              <a:rPr lang="en-US" sz="3200" b="1" dirty="0">
                <a:solidFill>
                  <a:schemeClr val="accent6"/>
                </a:solidFill>
                <a:latin typeface="Kruti Dev 010" pitchFamily="2" charset="0"/>
              </a:rPr>
              <a:t> ?</a:t>
            </a:r>
            <a:r>
              <a:rPr lang="en-US" sz="3200" b="1" dirty="0" err="1">
                <a:solidFill>
                  <a:schemeClr val="accent6"/>
                </a:solidFill>
                <a:latin typeface="Kruti Dev 010" pitchFamily="2" charset="0"/>
              </a:rPr>
              <a:t>kwlisB</a:t>
            </a:r>
            <a:r>
              <a:rPr lang="en-US" sz="3200" b="1" dirty="0">
                <a:solidFill>
                  <a:schemeClr val="accent6"/>
                </a:solidFill>
                <a:latin typeface="Kruti Dev 010" pitchFamily="2" charset="0"/>
              </a:rPr>
              <a:t> </a:t>
            </a:r>
            <a:r>
              <a:rPr lang="en-US" sz="3200" b="1" dirty="0" err="1">
                <a:solidFill>
                  <a:schemeClr val="accent6"/>
                </a:solidFill>
                <a:latin typeface="Kruti Dev 010" pitchFamily="2" charset="0"/>
              </a:rPr>
              <a:t>jksdus</a:t>
            </a:r>
            <a:r>
              <a:rPr lang="en-US" sz="3200" b="1" dirty="0">
                <a:solidFill>
                  <a:schemeClr val="accent6"/>
                </a:solidFill>
                <a:latin typeface="Kruti Dev 010" pitchFamily="2" charset="0"/>
              </a:rPr>
              <a:t> ds </a:t>
            </a:r>
            <a:r>
              <a:rPr lang="en-US" sz="3200" b="1" dirty="0" err="1">
                <a:solidFill>
                  <a:schemeClr val="accent6"/>
                </a:solidFill>
                <a:latin typeface="Kruti Dev 010" pitchFamily="2" charset="0"/>
              </a:rPr>
              <a:t>fy;s</a:t>
            </a:r>
            <a:r>
              <a:rPr lang="en-US" sz="3200" b="1" dirty="0">
                <a:solidFill>
                  <a:schemeClr val="accent6"/>
                </a:solidFill>
                <a:latin typeface="Kruti Dev 010" pitchFamily="2" charset="0"/>
              </a:rPr>
              <a:t> </a:t>
            </a:r>
            <a:r>
              <a:rPr lang="en-US" sz="3200" b="1" dirty="0" err="1">
                <a:solidFill>
                  <a:schemeClr val="accent6"/>
                </a:solidFill>
                <a:latin typeface="Kruti Dev 010" pitchFamily="2" charset="0"/>
              </a:rPr>
              <a:t>ljdkj</a:t>
            </a:r>
            <a:r>
              <a:rPr lang="en-US" sz="3200" b="1" dirty="0">
                <a:solidFill>
                  <a:schemeClr val="accent6"/>
                </a:solidFill>
                <a:latin typeface="Kruti Dev 010" pitchFamily="2" charset="0"/>
              </a:rPr>
              <a:t> </a:t>
            </a:r>
            <a:r>
              <a:rPr lang="en-US" sz="3200" b="1" dirty="0" err="1">
                <a:solidFill>
                  <a:schemeClr val="accent6"/>
                </a:solidFill>
                <a:latin typeface="Kruti Dev 010" pitchFamily="2" charset="0"/>
              </a:rPr>
              <a:t>dks</a:t>
            </a:r>
            <a:r>
              <a:rPr lang="en-US" sz="3200" b="1" dirty="0">
                <a:solidFill>
                  <a:schemeClr val="accent6"/>
                </a:solidFill>
                <a:latin typeface="Kruti Dev 010" pitchFamily="2" charset="0"/>
              </a:rPr>
              <a:t> </a:t>
            </a:r>
            <a:r>
              <a:rPr lang="en-US" sz="3200" b="1" dirty="0" err="1">
                <a:solidFill>
                  <a:schemeClr val="accent6"/>
                </a:solidFill>
                <a:latin typeface="Kruti Dev 010" pitchFamily="2" charset="0"/>
              </a:rPr>
              <a:t>dBksj</a:t>
            </a:r>
            <a:r>
              <a:rPr lang="en-US" sz="3200" b="1" dirty="0">
                <a:solidFill>
                  <a:schemeClr val="accent6"/>
                </a:solidFill>
                <a:latin typeface="Kruti Dev 010" pitchFamily="2" charset="0"/>
              </a:rPr>
              <a:t> </a:t>
            </a:r>
            <a:r>
              <a:rPr lang="en-US" sz="3200" b="1" dirty="0" err="1">
                <a:solidFill>
                  <a:schemeClr val="accent6"/>
                </a:solidFill>
                <a:latin typeface="Kruti Dev 010" pitchFamily="2" charset="0"/>
              </a:rPr>
              <a:t>dne</a:t>
            </a:r>
            <a:r>
              <a:rPr lang="en-US" sz="3200" b="1" dirty="0">
                <a:solidFill>
                  <a:schemeClr val="accent6"/>
                </a:solidFill>
                <a:latin typeface="Kruti Dev 010" pitchFamily="2" charset="0"/>
              </a:rPr>
              <a:t> </a:t>
            </a:r>
            <a:r>
              <a:rPr lang="en-US" sz="3200" b="1" dirty="0" err="1">
                <a:solidFill>
                  <a:schemeClr val="accent6"/>
                </a:solidFill>
                <a:latin typeface="Kruti Dev 010" pitchFamily="2" charset="0"/>
              </a:rPr>
              <a:t>mBkus</a:t>
            </a:r>
            <a:r>
              <a:rPr lang="en-US" sz="3200" b="1" dirty="0">
                <a:solidFill>
                  <a:schemeClr val="accent6"/>
                </a:solidFill>
                <a:latin typeface="Kruti Dev 010" pitchFamily="2" charset="0"/>
              </a:rPr>
              <a:t> </a:t>
            </a:r>
            <a:r>
              <a:rPr lang="en-US" sz="3200" b="1" dirty="0" err="1">
                <a:solidFill>
                  <a:schemeClr val="accent6"/>
                </a:solidFill>
                <a:latin typeface="Kruti Dev 010" pitchFamily="2" charset="0"/>
              </a:rPr>
              <a:t>gksaxs</a:t>
            </a:r>
            <a:r>
              <a:rPr lang="en-US" sz="3200" b="1" dirty="0">
                <a:solidFill>
                  <a:schemeClr val="accent6"/>
                </a:solidFill>
                <a:latin typeface="Kruti Dev 010" pitchFamily="2" charset="0"/>
              </a:rPr>
              <a:t>] </a:t>
            </a:r>
            <a:r>
              <a:rPr lang="en-US" sz="3200" b="1" dirty="0" err="1">
                <a:solidFill>
                  <a:schemeClr val="accent6"/>
                </a:solidFill>
                <a:latin typeface="Kruti Dev 010" pitchFamily="2" charset="0"/>
              </a:rPr>
              <a:t>bl</a:t>
            </a:r>
            <a:r>
              <a:rPr lang="en-US" sz="3200" b="1" dirty="0">
                <a:solidFill>
                  <a:schemeClr val="accent6"/>
                </a:solidFill>
                <a:latin typeface="Kruti Dev 010" pitchFamily="2" charset="0"/>
              </a:rPr>
              <a:t> </a:t>
            </a:r>
            <a:r>
              <a:rPr lang="en-US" sz="3200" b="1" dirty="0" err="1">
                <a:solidFill>
                  <a:schemeClr val="accent6"/>
                </a:solidFill>
                <a:latin typeface="Kruti Dev 010" pitchFamily="2" charset="0"/>
              </a:rPr>
              <a:t>cMrh</a:t>
            </a:r>
            <a:r>
              <a:rPr lang="en-US" sz="3200" b="1" dirty="0">
                <a:solidFill>
                  <a:schemeClr val="accent6"/>
                </a:solidFill>
                <a:latin typeface="Kruti Dev 010" pitchFamily="2" charset="0"/>
              </a:rPr>
              <a:t> </a:t>
            </a:r>
            <a:r>
              <a:rPr lang="en-US" sz="3200" b="1" dirty="0" err="1">
                <a:solidFill>
                  <a:schemeClr val="accent6"/>
                </a:solidFill>
                <a:latin typeface="Kruti Dev 010" pitchFamily="2" charset="0"/>
              </a:rPr>
              <a:t>yksdla</a:t>
            </a:r>
            <a:r>
              <a:rPr lang="en-US" sz="3200" b="1" dirty="0">
                <a:solidFill>
                  <a:schemeClr val="accent6"/>
                </a:solidFill>
                <a:latin typeface="Kruti Dev 010" pitchFamily="2" charset="0"/>
              </a:rPr>
              <a:t>[;k] ?</a:t>
            </a:r>
            <a:r>
              <a:rPr lang="en-US" sz="3200" b="1" dirty="0" err="1">
                <a:solidFill>
                  <a:schemeClr val="accent6"/>
                </a:solidFill>
                <a:latin typeface="Kruti Dev 010" pitchFamily="2" charset="0"/>
              </a:rPr>
              <a:t>kVrh</a:t>
            </a:r>
            <a:r>
              <a:rPr lang="en-US" sz="3200" b="1" dirty="0">
                <a:solidFill>
                  <a:schemeClr val="accent6"/>
                </a:solidFill>
                <a:latin typeface="Kruti Dev 010" pitchFamily="2" charset="0"/>
              </a:rPr>
              <a:t> </a:t>
            </a:r>
            <a:r>
              <a:rPr lang="en-US" sz="3200" b="1" dirty="0" err="1">
                <a:solidFill>
                  <a:schemeClr val="accent6"/>
                </a:solidFill>
                <a:latin typeface="Kruti Dev 010" pitchFamily="2" charset="0"/>
              </a:rPr>
              <a:t>tehu</a:t>
            </a:r>
            <a:r>
              <a:rPr lang="en-US" sz="3200" b="1" dirty="0">
                <a:solidFill>
                  <a:schemeClr val="accent6"/>
                </a:solidFill>
                <a:latin typeface="Kruti Dev 010" pitchFamily="2" charset="0"/>
              </a:rPr>
              <a:t>] </a:t>
            </a:r>
            <a:r>
              <a:rPr lang="en-US" sz="3200" b="1" dirty="0" err="1">
                <a:solidFill>
                  <a:schemeClr val="accent6"/>
                </a:solidFill>
                <a:latin typeface="Kruti Dev 010" pitchFamily="2" charset="0"/>
              </a:rPr>
              <a:t>m|ksx</a:t>
            </a:r>
            <a:r>
              <a:rPr lang="en-US" sz="3200" b="1" dirty="0">
                <a:solidFill>
                  <a:schemeClr val="accent6"/>
                </a:solidFill>
                <a:latin typeface="Kruti Dev 010" pitchFamily="2" charset="0"/>
              </a:rPr>
              <a:t> </a:t>
            </a:r>
            <a:r>
              <a:rPr lang="en-US" sz="3200" b="1" dirty="0" err="1">
                <a:solidFill>
                  <a:schemeClr val="accent6"/>
                </a:solidFill>
                <a:latin typeface="Kruti Dev 010" pitchFamily="2" charset="0"/>
              </a:rPr>
              <a:t>dk</a:t>
            </a:r>
            <a:r>
              <a:rPr lang="en-US" sz="3200" b="1" dirty="0">
                <a:solidFill>
                  <a:schemeClr val="accent6"/>
                </a:solidFill>
                <a:latin typeface="Kruti Dev 010" pitchFamily="2" charset="0"/>
              </a:rPr>
              <a:t> </a:t>
            </a:r>
            <a:r>
              <a:rPr lang="en-US" sz="3200" b="1" dirty="0" err="1">
                <a:solidFill>
                  <a:schemeClr val="accent6"/>
                </a:solidFill>
                <a:latin typeface="Kruti Dev 010" pitchFamily="2" charset="0"/>
              </a:rPr>
              <a:t>vHkko</a:t>
            </a:r>
            <a:r>
              <a:rPr lang="en-US" sz="3200" b="1" dirty="0">
                <a:solidFill>
                  <a:schemeClr val="accent6"/>
                </a:solidFill>
                <a:latin typeface="Kruti Dev 010" pitchFamily="2" charset="0"/>
              </a:rPr>
              <a:t> </a:t>
            </a:r>
            <a:r>
              <a:rPr lang="en-US" sz="3200" b="1" dirty="0" err="1">
                <a:solidFill>
                  <a:schemeClr val="accent6"/>
                </a:solidFill>
                <a:latin typeface="Kruti Dev 010" pitchFamily="2" charset="0"/>
              </a:rPr>
              <a:t>budk</a:t>
            </a:r>
            <a:r>
              <a:rPr lang="en-US" sz="3200" b="1" dirty="0">
                <a:solidFill>
                  <a:schemeClr val="accent6"/>
                </a:solidFill>
                <a:latin typeface="Kruti Dev 010" pitchFamily="2" charset="0"/>
              </a:rPr>
              <a:t> </a:t>
            </a:r>
            <a:r>
              <a:rPr lang="en-US" sz="3200" b="1" dirty="0" err="1">
                <a:solidFill>
                  <a:schemeClr val="accent6"/>
                </a:solidFill>
                <a:latin typeface="Kruti Dev 010" pitchFamily="2" charset="0"/>
              </a:rPr>
              <a:t>lgh</a:t>
            </a:r>
            <a:r>
              <a:rPr lang="en-US" sz="3200" b="1" dirty="0">
                <a:solidFill>
                  <a:schemeClr val="accent6"/>
                </a:solidFill>
                <a:latin typeface="Kruti Dev 010" pitchFamily="2" charset="0"/>
              </a:rPr>
              <a:t> </a:t>
            </a:r>
            <a:r>
              <a:rPr lang="en-US" sz="3200" b="1" dirty="0" err="1">
                <a:solidFill>
                  <a:schemeClr val="accent6"/>
                </a:solidFill>
                <a:latin typeface="Kruti Dev 010" pitchFamily="2" charset="0"/>
              </a:rPr>
              <a:t>gky</a:t>
            </a:r>
            <a:r>
              <a:rPr lang="en-US" sz="3200" b="1" dirty="0">
                <a:solidFill>
                  <a:schemeClr val="accent6"/>
                </a:solidFill>
                <a:latin typeface="Kruti Dev 010" pitchFamily="2" charset="0"/>
              </a:rPr>
              <a:t> &lt;</a:t>
            </a:r>
            <a:r>
              <a:rPr lang="en-US" sz="3200" b="1" dirty="0" err="1">
                <a:solidFill>
                  <a:schemeClr val="accent6"/>
                </a:solidFill>
                <a:latin typeface="Kruti Dev 010" pitchFamily="2" charset="0"/>
              </a:rPr>
              <a:t>wMuk</a:t>
            </a:r>
            <a:r>
              <a:rPr lang="en-US" sz="3200" b="1" dirty="0">
                <a:solidFill>
                  <a:schemeClr val="accent6"/>
                </a:solidFill>
                <a:latin typeface="Kruti Dev 010" pitchFamily="2" charset="0"/>
              </a:rPr>
              <a:t> </a:t>
            </a:r>
            <a:r>
              <a:rPr lang="en-US" sz="3200" b="1" dirty="0" err="1">
                <a:solidFill>
                  <a:schemeClr val="accent6"/>
                </a:solidFill>
                <a:latin typeface="Kruti Dev 010" pitchFamily="2" charset="0"/>
              </a:rPr>
              <a:t>gksxkA</a:t>
            </a:r>
            <a:endParaRPr lang="en-US" sz="3200" b="1" dirty="0">
              <a:solidFill>
                <a:schemeClr val="accent6"/>
              </a:solidFill>
              <a:latin typeface="Kruti Dev 010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05237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B0519F-7205-4296-967D-08F60D0A7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DB871BE-3DD4-43AD-A489-91B28A78D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232703"/>
          </a:xfrm>
        </p:spPr>
        <p:txBody>
          <a:bodyPr anchor="ctr">
            <a:normAutofit/>
          </a:bodyPr>
          <a:lstStyle/>
          <a:p>
            <a:pPr algn="ctr"/>
            <a:r>
              <a:rPr lang="en-US" sz="9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0" pitchFamily="2" charset="0"/>
              </a:rPr>
              <a:t>/</a:t>
            </a:r>
            <a:r>
              <a:rPr lang="en-US" sz="9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0" pitchFamily="2" charset="0"/>
              </a:rPr>
              <a:t>kU;okn</a:t>
            </a:r>
            <a:r>
              <a:rPr lang="en-US" sz="9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0" pitchFamily="2" charset="0"/>
              </a:rPr>
              <a:t>--!</a:t>
            </a:r>
          </a:p>
        </p:txBody>
      </p:sp>
    </p:spTree>
    <p:extLst>
      <p:ext uri="{BB962C8B-B14F-4D97-AF65-F5344CB8AC3E}">
        <p14:creationId xmlns:p14="http://schemas.microsoft.com/office/powerpoint/2010/main" xmlns="" val="392854457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109</TotalTime>
  <Words>225</Words>
  <Application>Microsoft Office PowerPoint</Application>
  <PresentationFormat>Custom</PresentationFormat>
  <Paragraphs>23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Retrospect</vt:lpstr>
      <vt:lpstr>vklke iz'u % cksMks&amp;eqLyhe la?k"kZ&amp;foi;kZl vkSj oLrqfLFkrh izk- lanhi Hkkuqnkl xors Lokeh foosdkuan egkfo|ky; eqØekckn] rk- eq[ksM+ ft- ukansM 431719</vt:lpstr>
      <vt:lpstr>Slide 2</vt:lpstr>
      <vt:lpstr>cksMks eqfLye la?k"kZ foi;kZl vkSj oLrqfLFkfr %</vt:lpstr>
      <vt:lpstr>la?k"kZ ds dkj.k %</vt:lpstr>
      <vt:lpstr>vklke Lrhr cksMks ds f'kok; tks vU; tu tkfr;k mudh Hkwfedk %</vt:lpstr>
      <vt:lpstr>fu"d"kZ %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admin</cp:lastModifiedBy>
  <cp:revision>27</cp:revision>
  <dcterms:created xsi:type="dcterms:W3CDTF">2017-12-18T16:38:01Z</dcterms:created>
  <dcterms:modified xsi:type="dcterms:W3CDTF">2023-05-11T09:54:23Z</dcterms:modified>
</cp:coreProperties>
</file>