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77D"/>
    <a:srgbClr val="9900CC"/>
    <a:srgbClr val="6133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332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1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45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55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097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19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47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428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05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6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13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2D1A24-08BE-4CA6-A9A0-1B91132DB76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D02B53-FE1B-4220-B016-43374261BE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182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EBC96-C1E8-46AA-9FF0-340D908A9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35506"/>
            <a:ext cx="10058400" cy="2693494"/>
          </a:xfrm>
        </p:spPr>
        <p:txBody>
          <a:bodyPr anchor="b">
            <a:normAutofit/>
          </a:bodyPr>
          <a:lstStyle/>
          <a:p>
            <a:pPr lvl="0" algn="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vklke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iz'u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%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cksMks&amp;eqLyhe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la?k"kZ&amp;foi;kZl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vkSj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oLrqfLFkrh</a:t>
            </a:r>
            <a:r>
              <a:rPr lang="en-US" dirty="0"/>
              <a:t/>
            </a:r>
            <a:br>
              <a:rPr lang="en-US" dirty="0"/>
            </a:b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izk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lanhi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Hkkuqnkl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xors</a:t>
            </a:r>
            <a: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  <a:t/>
            </a:r>
            <a:b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</a:b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Lokeh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foosdkuan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egkfo|ky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eqØekckn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]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rk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eq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ksM</a:t>
            </a: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  <a:t/>
            </a:r>
            <a:br>
              <a:rPr lang="en-US" altLang="en-US" sz="2000" b="1" dirty="0">
                <a:solidFill>
                  <a:srgbClr val="FFC000"/>
                </a:solidFill>
                <a:latin typeface="Kruti Dev 010" pitchFamily="2" charset="0"/>
              </a:rPr>
            </a:br>
            <a:r>
              <a:rPr lang="en-US" altLang="en-US" sz="3600" b="1" dirty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ft- </a:t>
            </a:r>
            <a:r>
              <a:rPr lang="en-US" altLang="en-US" sz="3600" b="1" dirty="0" err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ukansM</a:t>
            </a:r>
            <a:r>
              <a:rPr lang="en-US" altLang="en-US" sz="3600" b="1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C000"/>
                </a:solidFill>
                <a:latin typeface="Kruti Dev 010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431719</a:t>
            </a:r>
            <a:endParaRPr lang="en-US" b="1" dirty="0">
              <a:solidFill>
                <a:srgbClr val="FFC000"/>
              </a:solidFill>
              <a:latin typeface="Kruti Dev 01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0872C4D-DD61-4B66-9CC8-94A8C6483AEC}"/>
              </a:ext>
            </a:extLst>
          </p:cNvPr>
          <p:cNvSpPr/>
          <p:nvPr/>
        </p:nvSpPr>
        <p:spPr>
          <a:xfrm>
            <a:off x="4375052" y="4318782"/>
            <a:ext cx="4726745" cy="15896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Kruti Dev 143 " pitchFamily="2" charset="0"/>
              </a:rPr>
              <a:t>Hkkx</a:t>
            </a:r>
            <a:r>
              <a:rPr lang="en-US" sz="6000" dirty="0">
                <a:solidFill>
                  <a:srgbClr val="FF0000"/>
                </a:solidFill>
                <a:latin typeface="Kruti Dev 143 " pitchFamily="2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xmlns="" val="374353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1DD88-F871-4E0D-894E-D9F3DCE6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67746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omplexity and conflict in Assam's 'Bodoland' | Bangladesh | Al ...">
            <a:extLst>
              <a:ext uri="{FF2B5EF4-FFF2-40B4-BE49-F238E27FC236}">
                <a16:creationId xmlns:a16="http://schemas.microsoft.com/office/drawing/2014/main" xmlns="" id="{AA72FAC5-B222-49A0-BE3D-B7648CC68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812" y="286603"/>
            <a:ext cx="4967506" cy="279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0338BE-E0F5-4143-BF6C-FC73A491B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9019" y="0"/>
            <a:ext cx="5657849" cy="35314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493B09-F17C-4551-89CE-C04C104E6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811" y="3367428"/>
            <a:ext cx="5129317" cy="28724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8C2A540-5F25-4C5C-8582-1BA622528C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6596" y="3367428"/>
            <a:ext cx="4673113" cy="312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34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2D87E-1CF6-4EFE-BB33-8E22DE17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cksMks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eqfLye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la?k"kZ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foi;kZl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vkSj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oLrqfLFkfr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%</a:t>
            </a:r>
            <a:endParaRPr lang="en-US" sz="3600" dirty="0">
              <a:solidFill>
                <a:srgbClr val="FFC000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D13EF6-BC7D-4B87-A9CC-196C79431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nf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{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k.k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foHkkx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ftys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Kruti Dev 010" pitchFamily="2" charset="0"/>
              </a:rPr>
              <a:t>dksØk</a:t>
            </a:r>
            <a:r>
              <a:rPr lang="en-US" sz="2800" b="1" dirty="0">
                <a:solidFill>
                  <a:srgbClr val="FFC000"/>
                </a:solidFill>
                <a:latin typeface="Kruti Dev 010" pitchFamily="2" charset="0"/>
              </a:rPr>
              <a:t>&gt;</a:t>
            </a:r>
            <a:r>
              <a:rPr lang="en-US" sz="2800" b="1" dirty="0" err="1">
                <a:solidFill>
                  <a:srgbClr val="FFC000"/>
                </a:solidFill>
                <a:latin typeface="Kruti Dev 010" pitchFamily="2" charset="0"/>
              </a:rPr>
              <a:t>kj</a:t>
            </a:r>
            <a:r>
              <a:rPr lang="en-US" sz="2800" b="1" dirty="0">
                <a:solidFill>
                  <a:srgbClr val="FFC000"/>
                </a:solidFill>
                <a:latin typeface="Kruti Dev 010" pitchFamily="2" charset="0"/>
              </a:rPr>
              <a:t>] </a:t>
            </a:r>
            <a:r>
              <a:rPr lang="en-US" sz="2800" b="1" dirty="0" err="1">
                <a:solidFill>
                  <a:srgbClr val="FFC000"/>
                </a:solidFill>
                <a:latin typeface="Kruti Dev 010" pitchFamily="2" charset="0"/>
              </a:rPr>
              <a:t>fpjkax</a:t>
            </a:r>
            <a:r>
              <a:rPr lang="en-US" sz="2800" b="1" dirty="0">
                <a:solidFill>
                  <a:srgbClr val="FFC000"/>
                </a:solidFill>
                <a:latin typeface="Kruti Dev 010" pitchFamily="2" charset="0"/>
              </a:rPr>
              <a:t>] </a:t>
            </a:r>
            <a:r>
              <a:rPr lang="en-US" sz="2800" b="1" dirty="0" err="1">
                <a:solidFill>
                  <a:srgbClr val="FFC000"/>
                </a:solidFill>
                <a:latin typeface="Kruti Dev 010" pitchFamily="2" charset="0"/>
              </a:rPr>
              <a:t>nqczh</a:t>
            </a:r>
            <a:r>
              <a:rPr lang="en-US" sz="28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Kruti Dev 010" pitchFamily="2" charset="0"/>
              </a:rPr>
              <a:t>vkSj</a:t>
            </a:r>
            <a:r>
              <a:rPr lang="en-US" sz="28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Kruti Dev 010" pitchFamily="2" charset="0"/>
              </a:rPr>
              <a:t>cksaxkbZxko</a:t>
            </a:r>
            <a:r>
              <a:rPr lang="en-US" sz="28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bu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pkj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ftyksa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F7577D"/>
                </a:solidFill>
                <a:latin typeface="Kruti Dev 010" pitchFamily="2" charset="0"/>
              </a:rPr>
              <a:t>cksMks&amp;eqfLye</a:t>
            </a:r>
            <a:r>
              <a:rPr lang="en-US" sz="2800" b="1" dirty="0">
                <a:solidFill>
                  <a:srgbClr val="F7577D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F7577D"/>
                </a:solidFill>
                <a:latin typeface="Kruti Dev 010" pitchFamily="2" charset="0"/>
              </a:rPr>
              <a:t>la?k"kZ</a:t>
            </a:r>
            <a:r>
              <a:rPr lang="en-US" sz="2800" b="1" dirty="0">
                <a:solidFill>
                  <a:srgbClr val="F7577D"/>
                </a:solidFill>
                <a:latin typeface="Kruti Dev 010" pitchFamily="2" charset="0"/>
              </a:rPr>
              <a:t> 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ns[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kus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dks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feyrk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la?k"kZ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nkSjku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nksuksa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gh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leqnk;ksa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dks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foLFkkfir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gksus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dh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ukScr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vk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xbZA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vxj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nksuksa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leqnk;ksa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dh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rqyuk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djsa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rks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bldk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T;knk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[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kkfe;ktk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eqfLye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leqnk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dks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Hkqxruk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iM+kA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bl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la?k"kZ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ds ,d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ugha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cfYd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cgqr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lkjs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gSa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vkSj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cgqr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gh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isphnk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Lo:i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2D050"/>
                </a:solidFill>
                <a:latin typeface="Kruti Dev 010" pitchFamily="2" charset="0"/>
              </a:rPr>
              <a:t>gSaA</a:t>
            </a:r>
            <a:r>
              <a:rPr lang="en-US" sz="2800" b="1" dirty="0">
                <a:solidFill>
                  <a:srgbClr val="92D050"/>
                </a:solidFill>
                <a:latin typeface="Kruti Dev 010" pitchFamily="2" charset="0"/>
              </a:rPr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273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E22FC-D966-4152-9BD9-377ED70F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la?k"kZ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ds </a:t>
            </a:r>
            <a:r>
              <a:rPr lang="en-US" sz="3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dkj.k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90ADC4-B6F4-4C46-81BC-A13B9935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1-	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eqfLye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leqnk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;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dk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vlaoS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/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kkfud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LFkykarj.k</a:t>
            </a:r>
            <a:endParaRPr lang="en-US" sz="3200" b="1" dirty="0">
              <a:solidFill>
                <a:schemeClr val="accent5"/>
              </a:solidFill>
              <a:latin typeface="Kruti Dev 01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2-	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cksMks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leqnkl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Lok;rrk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dh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ekax</a:t>
            </a:r>
            <a:endParaRPr lang="en-US" sz="3200" b="1" dirty="0">
              <a:solidFill>
                <a:schemeClr val="accent5"/>
              </a:solidFill>
              <a:latin typeface="Kruti Dev 01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3-	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vkfFkZd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vkSj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'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kS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{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kf.kd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fiNM+kiu</a:t>
            </a:r>
            <a:endParaRPr lang="en-US" sz="3200" b="1" dirty="0">
              <a:solidFill>
                <a:schemeClr val="accent5"/>
              </a:solidFill>
              <a:latin typeface="Kruti Dev 01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4-	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tehu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ds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ekydh;r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dks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ysdj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mBs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dqN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iz'u</a:t>
            </a:r>
            <a:endParaRPr lang="en-US" sz="3200" b="1" dirty="0">
              <a:solidFill>
                <a:schemeClr val="accent5"/>
              </a:solidFill>
              <a:latin typeface="Kruti Dev 01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5-	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vkfnoklh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vkSj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xSj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vkfnoklh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muds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chp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dqN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fuekZ.k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gksus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okys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iz'u</a:t>
            </a:r>
            <a:endParaRPr lang="en-US" sz="3200" b="1" dirty="0">
              <a:solidFill>
                <a:schemeClr val="accent5"/>
              </a:solidFill>
              <a:latin typeface="Kruti Dev 01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6-	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fganqRo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QSykus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okyh</a:t>
            </a:r>
            <a:r>
              <a:rPr lang="en-US" sz="3200" b="1" dirty="0">
                <a:solidFill>
                  <a:schemeClr val="accent5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Kruti Dev 010" pitchFamily="2" charset="0"/>
              </a:rPr>
              <a:t>jktuhfr</a:t>
            </a:r>
            <a:endParaRPr lang="en-US" sz="3200" b="1" dirty="0">
              <a:solidFill>
                <a:schemeClr val="accent5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59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46A50-E7F6-4FB3-B669-E0C07154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vklke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Lrhr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cksMks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ds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f'kok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;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tks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vU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;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tu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tkfr;k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mudh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Kruti Dev 010" pitchFamily="2" charset="0"/>
              </a:rPr>
              <a:t>Hkwfedk</a:t>
            </a:r>
            <a:r>
              <a:rPr lang="en-US" sz="3600" b="1" dirty="0">
                <a:solidFill>
                  <a:srgbClr val="FFC000"/>
                </a:solidFill>
                <a:latin typeface="Kruti Dev 010" pitchFamily="2" charset="0"/>
              </a:rPr>
              <a:t> %</a:t>
            </a:r>
            <a:endParaRPr lang="en-US" sz="3600" dirty="0">
              <a:solidFill>
                <a:srgbClr val="FFC000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E43392-20EA-4DBC-8D9E-2CFBC71E4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1À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caxkyh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Hkkf"kd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eqLyheks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f'kok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tks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vU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fcxj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cksMks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lewg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fczVh'k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le; ls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fuoklh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|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mudk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;g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dguk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dh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ljdkj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us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tks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mudks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vf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/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kd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gDd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vf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/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kdkj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fey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x;s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gSA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2À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xkslkbZxko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mifoHkkx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vf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/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kd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fgalkpkj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gksrk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|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T;knk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fgalkpkj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gksrk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gSA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bldk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fcxj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cksMks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leqnk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çHkko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gSA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…À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vU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tu&amp;tkfrdk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dguk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| dh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vxj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cksMks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la[;k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vf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/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kd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og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vki.kk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çek.k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nsA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†À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eqy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jfgoklh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vkSj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muds ?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kj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lnL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gh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vklke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esa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lairh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[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kjhn.ks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gDd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gks.ks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dkj.k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vU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;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yksxks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;g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ik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=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rk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ds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fu;e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tVhy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yxrs</a:t>
            </a:r>
            <a:r>
              <a:rPr lang="en-US" sz="2800" b="1" dirty="0">
                <a:solidFill>
                  <a:srgbClr val="9900CC"/>
                </a:solidFill>
                <a:latin typeface="Kruti Dev 010" pitchFamily="2" charset="0"/>
              </a:rPr>
              <a:t> </a:t>
            </a:r>
            <a:r>
              <a:rPr lang="en-US" sz="2800" b="1" dirty="0" err="1">
                <a:solidFill>
                  <a:srgbClr val="9900CC"/>
                </a:solidFill>
                <a:latin typeface="Kruti Dev 010" pitchFamily="2" charset="0"/>
              </a:rPr>
              <a:t>gSA</a:t>
            </a:r>
            <a:endParaRPr lang="en-US" sz="2800" b="1" dirty="0">
              <a:solidFill>
                <a:srgbClr val="9900CC"/>
              </a:solidFill>
              <a:latin typeface="Kruti Dev 01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50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66FBE1-894E-4924-9426-4DDECBDF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fu"d"kZ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 %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BF116D-3FE7-43C2-84CE-ECCDDA476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ns'k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esa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jg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jgs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ckaxyk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ns'kh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eqLyhe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yksxks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dh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tula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[;k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dk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çek.k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la[;k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lkeus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vk.kh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pkfg,A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;g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tks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vos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/k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Lrykarj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dk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ç'u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gS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]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iqjs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Hkkjr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dh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leL;k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cu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pqdh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gSA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?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kwlisB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jksdus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ds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fy;s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ljdkj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dks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dBksj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dne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mBkus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gksaxs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]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bl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cMrh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yksdla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[;k] ?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kVrh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tehu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]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m|ksx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dk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vHkko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budk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lgh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gky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&lt;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wMuk</a:t>
            </a:r>
            <a:r>
              <a:rPr lang="en-US" sz="3200" b="1" dirty="0">
                <a:solidFill>
                  <a:schemeClr val="accent6"/>
                </a:solidFill>
                <a:latin typeface="Kruti Dev 010" pitchFamily="2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Kruti Dev 010" pitchFamily="2" charset="0"/>
              </a:rPr>
              <a:t>gksxkA</a:t>
            </a:r>
            <a:endParaRPr lang="en-US" sz="3200" b="1" dirty="0">
              <a:solidFill>
                <a:schemeClr val="accent6"/>
              </a:solidFill>
              <a:latin typeface="Kruti Dev 01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23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B0519F-7205-4296-967D-08F60D0A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B871BE-3DD4-43AD-A489-91B28A78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32703"/>
          </a:xfrm>
        </p:spPr>
        <p:txBody>
          <a:bodyPr anchor="ctr">
            <a:norm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/</a:t>
            </a:r>
            <a:r>
              <a:rPr lang="en-US" sz="9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kU;okn</a:t>
            </a: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10" pitchFamily="2" charset="0"/>
              </a:rPr>
              <a:t>--!</a:t>
            </a:r>
          </a:p>
        </p:txBody>
      </p:sp>
    </p:spTree>
    <p:extLst>
      <p:ext uri="{BB962C8B-B14F-4D97-AF65-F5344CB8AC3E}">
        <p14:creationId xmlns:p14="http://schemas.microsoft.com/office/powerpoint/2010/main" xmlns="" val="39285445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225</Words>
  <Application>Microsoft Office PowerPoint</Application>
  <PresentationFormat>Custom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vklke iz'u % cksMks&amp;eqLyhe la?k"kZ&amp;foi;kZl vkSj oLrqfLFkrh izk- lanhi Hkkuqnkl xors Lokeh foosdkuan egkfo|ky; eqØekckn] rk- eq[ksM+ ft- ukansM 431719</vt:lpstr>
      <vt:lpstr>Slide 2</vt:lpstr>
      <vt:lpstr>cksMks eqfLye la?k"kZ foi;kZl vkSj oLrqfLFkfr %</vt:lpstr>
      <vt:lpstr>la?k"kZ ds dkj.k %</vt:lpstr>
      <vt:lpstr>vklke Lrhr cksMks ds f'kok; tks vU; tu tkfr;k mudh Hkwfedk %</vt:lpstr>
      <vt:lpstr>fu"d"kZ %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27</cp:revision>
  <dcterms:created xsi:type="dcterms:W3CDTF">2017-12-18T16:38:01Z</dcterms:created>
  <dcterms:modified xsi:type="dcterms:W3CDTF">2023-05-11T09:54:23Z</dcterms:modified>
</cp:coreProperties>
</file>