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57" r:id="rId5"/>
    <p:sldId id="260" r:id="rId6"/>
    <p:sldId id="261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77D"/>
    <a:srgbClr val="9900CC"/>
    <a:srgbClr val="61331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332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891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145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455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5097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19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947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428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305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86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13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182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CEBC96-C1E8-46AA-9FF0-340D908A9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35506"/>
            <a:ext cx="10058400" cy="2246845"/>
          </a:xfrm>
        </p:spPr>
        <p:txBody>
          <a:bodyPr anchor="b">
            <a:normAutofit fontScale="90000"/>
          </a:bodyPr>
          <a:lstStyle/>
          <a:p>
            <a:pPr lvl="0" algn="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vklke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iz'u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%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cksMks&amp;eqLyhe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la?k"kZ&amp;foi;kZl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vkSj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oLrqfLFkrh</a:t>
            </a:r>
            <a:r>
              <a:rPr lang="en-US" dirty="0"/>
              <a:t/>
            </a:r>
            <a:br>
              <a:rPr lang="en-US" dirty="0"/>
            </a:b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izk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lanhi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Hkkuqnkl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xors</a:t>
            </a:r>
            <a: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  <a:t/>
            </a:r>
            <a:b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</a:b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Lokeh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foosdkuan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egkfo|ky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eqØekckn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]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rk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- eq[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ksM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  <a:t/>
            </a:r>
            <a:b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</a:b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ft-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ukansM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431719</a:t>
            </a:r>
            <a:endParaRPr lang="en-US" b="1" dirty="0">
              <a:solidFill>
                <a:srgbClr val="FFC000"/>
              </a:solidFill>
              <a:latin typeface="Kruti Dev 010" pitchFamily="2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77F91796-97DE-4C35-BADB-686AF3B3B07F}"/>
              </a:ext>
            </a:extLst>
          </p:cNvPr>
          <p:cNvSpPr/>
          <p:nvPr/>
        </p:nvSpPr>
        <p:spPr>
          <a:xfrm>
            <a:off x="4375052" y="4318782"/>
            <a:ext cx="4726745" cy="15896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>
                <a:solidFill>
                  <a:srgbClr val="FF0000"/>
                </a:solidFill>
                <a:latin typeface="Kruti Dev 143 " pitchFamily="2" charset="0"/>
              </a:rPr>
              <a:t>Hkkx</a:t>
            </a:r>
            <a:r>
              <a:rPr lang="en-US" sz="6000" dirty="0">
                <a:solidFill>
                  <a:srgbClr val="FF0000"/>
                </a:solidFill>
                <a:latin typeface="Kruti Dev 143 " pitchFamily="2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xmlns="" val="374353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6CF1607-97F3-4F16-9589-73DAA6B19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60" y="286603"/>
            <a:ext cx="11655188" cy="5718411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688FC3F7-6658-4582-BCD2-C83A6C37D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936" y="968989"/>
            <a:ext cx="3371576" cy="41625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D434326-CBA5-401A-B1C5-EDD7602EA4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08511" y="745921"/>
            <a:ext cx="7655607" cy="512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052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11DD88-F871-4E0D-894E-D9F3DCE6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67746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35F5D71-C97A-45FF-A0BC-C4EDE9D89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2504" y="379452"/>
            <a:ext cx="4347438" cy="24191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04412CA-96F6-4BB5-BD0E-FBD74C156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75290" y="4028758"/>
            <a:ext cx="4273783" cy="1809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4BB8E5E-0A81-4CE7-A175-6D0E8FA188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57146" y="505267"/>
            <a:ext cx="3201109" cy="33048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61ED766-CFDE-4EC9-9FD2-B706C3520A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4705" y="2995936"/>
            <a:ext cx="6247289" cy="31731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E8554A5-072B-4F22-8033-43ED6896DF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472" y="282661"/>
            <a:ext cx="3430915" cy="228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7346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D38C78-4ECA-447F-A4E1-E567E3145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482" y="286603"/>
            <a:ext cx="10016197" cy="1450757"/>
          </a:xfrm>
        </p:spPr>
        <p:txBody>
          <a:bodyPr/>
          <a:lstStyle/>
          <a:p>
            <a:r>
              <a:rPr lang="en-US" b="1" dirty="0" err="1">
                <a:solidFill>
                  <a:srgbClr val="FFC000"/>
                </a:solidFill>
                <a:latin typeface="Kruti Dev 010" pitchFamily="2" charset="0"/>
              </a:rPr>
              <a:t>izLrkouk</a:t>
            </a:r>
            <a:r>
              <a:rPr lang="en-US" b="1" dirty="0">
                <a:solidFill>
                  <a:srgbClr val="FFC000"/>
                </a:solidFill>
                <a:latin typeface="Kruti Dev 010" pitchFamily="2" charset="0"/>
              </a:rPr>
              <a:t> %</a:t>
            </a:r>
            <a:endParaRPr lang="en-US" dirty="0">
              <a:solidFill>
                <a:srgbClr val="FFC000"/>
              </a:solidFill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D2BA1D-1059-46BE-9CF2-B70DA5334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483" y="1885071"/>
            <a:ext cx="10016198" cy="43047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b-l- 1826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fczVh'k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kkldksa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us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pk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; dh [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kkst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dhA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mlds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pyrs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gq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ogka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ij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pk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dkjksckj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kq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: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gqvkA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pk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;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ckxkuks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lLrs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etnqjksa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dh t:jr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FkhA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ogka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LFkkfud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yksx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vkfFkZd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n`f"V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ls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laiUu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gksus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dkj.k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;g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gYdk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dke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djus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fy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jkth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ugha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bl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dkj.k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fczVh'k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kkldksa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us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fcgkj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ls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vkfnoklh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lLrs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etnwj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ykuk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kq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: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fd;kA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bl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fcgkjh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etnwjksa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ls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yksxksa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kq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: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nkSj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rks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fdlh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Hkh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izdkj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Hk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ugha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Fkk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ysfdu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fczVh'k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kkldksa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us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tc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jkT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fofo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/k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rkSj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ij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caxkyhdj.k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djuk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kq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: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fd;k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og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ckr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LFkkfud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turk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tph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ughaA</a:t>
            </a:r>
            <a:endParaRPr lang="en-US" sz="2800" b="1" dirty="0">
              <a:solidFill>
                <a:srgbClr val="0070C0"/>
              </a:solidFill>
              <a:latin typeface="Kruti Dev 010" pitchFamily="2" charset="0"/>
            </a:endParaRPr>
          </a:p>
          <a:p>
            <a:pPr algn="just"/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iz'kklu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U;k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O;oLFkk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MkWDVjh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is'kk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vkfn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lkjs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O;olk;ksa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caxkyh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yksxksa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izHkko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fn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[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kus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yxkA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mUuhloh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lnh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ds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kq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: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nkSj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dh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tula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[;k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flehr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FkhA</a:t>
            </a:r>
            <a:endParaRPr lang="en-US" sz="2800" b="1" dirty="0">
              <a:solidFill>
                <a:srgbClr val="0070C0"/>
              </a:solidFill>
              <a:latin typeface="Kruti Dev 010" pitchFamily="2" charset="0"/>
            </a:endParaRPr>
          </a:p>
          <a:p>
            <a:pPr algn="just"/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chloha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lnh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ds '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kq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: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nkSj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cxSu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yksxksa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dh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tula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[;k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ik¡p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[k ls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rhl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[k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rd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c&lt;+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x;hA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;g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tula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[;k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ogka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LFkkfud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yksxksa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fnyksa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vlarks"k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c&lt;+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kus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dkj.k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cu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x;hA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HkkSxksfyd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{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=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Qy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ns[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kk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tk;s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rks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78438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pkS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fdeh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ehVj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bruk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gSA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vklke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dh 90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Vds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tula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[;k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nsgkrksa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jgrh</a:t>
            </a:r>
            <a:r>
              <a:rPr lang="en-US" sz="2800" b="1" dirty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Kruti Dev 010" pitchFamily="2" charset="0"/>
              </a:rPr>
              <a:t>gSA</a:t>
            </a:r>
            <a:endParaRPr lang="en-US" sz="2800" b="1" dirty="0">
              <a:solidFill>
                <a:srgbClr val="0070C0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99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3351A4-8387-4153-B915-56275FAF8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C000"/>
                </a:solidFill>
                <a:latin typeface="Kruti Dev 010" pitchFamily="2" charset="0"/>
              </a:rPr>
              <a:t>vlke</a:t>
            </a:r>
            <a:r>
              <a:rPr lang="en-US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Kruti Dev 010" pitchFamily="2" charset="0"/>
              </a:rPr>
              <a:t>iz'u</a:t>
            </a:r>
            <a:r>
              <a:rPr lang="en-US" b="1" dirty="0">
                <a:solidFill>
                  <a:srgbClr val="FFC000"/>
                </a:solidFill>
                <a:latin typeface="Kruti Dev 010" pitchFamily="2" charset="0"/>
              </a:rPr>
              <a:t> %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23EB7D-B1A9-4DA9-96CE-BDF2ED46F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b-l- 1947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Hkkjr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ikfdLrku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Lora=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rk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feyus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ckn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ikfdLrku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,d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fgLlk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iwoZ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ikfdLrku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dgk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tkus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yxkA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iwoZ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ikfdLrku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tks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dh ml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nkSj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mls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caxky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lqHkk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dgk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tkrk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Fkk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foHkktu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nkSjku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yksxksa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Hkkjr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ikfdLrku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nksuksa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ns'kksa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ls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dkSuls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Hkh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eqYd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jgus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dh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bZtktr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nh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xbZA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;g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bZtktr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dh ,d le;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lhek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r; dh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x;h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Fkh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31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tqykbZ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1949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;g le;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lhek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lekIr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gks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xbZA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fQj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Hkh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xSj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ljdkjh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LFkykarj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pkyq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jgkA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b-l-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1971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tc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Hkkjr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dh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tuxuuk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dh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xbZ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rc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;g irk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py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x;k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fd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vklke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dh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tula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[;k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cM+s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rkSj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cnyko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utj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vk;kA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;g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cnyko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tula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[;k c&lt;+us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FkkA</a:t>
            </a:r>
            <a:endParaRPr lang="en-US" sz="2400" dirty="0">
              <a:solidFill>
                <a:srgbClr val="9900CC"/>
              </a:solidFill>
              <a:latin typeface="Kruti Dev 010" pitchFamily="2" charset="0"/>
            </a:endParaRPr>
          </a:p>
          <a:p>
            <a:pPr algn="just">
              <a:lnSpc>
                <a:spcPct val="100000"/>
              </a:lnSpc>
            </a:pP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vkWy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vklke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LVqMSaVl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;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qfu;u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 ¼vklw½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vklke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x.k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laxzke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ifj"kn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~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bu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laxBuksa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/;e ls ;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qod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cM+s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rkSj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ij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vkØed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#[k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viukus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yxsA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b-l-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1951 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ls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gh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vklke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LFkkfud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ckgj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yksxksa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okil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Hkstks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;g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ekax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c&lt;+us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yxhA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bl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ekax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dks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ysdj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1979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'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kkarrkiw.kZ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ekxZ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ls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vkanksyu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'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kq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: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fd;k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x;kA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b-l-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" pitchFamily="2" charset="0"/>
              </a:rPr>
              <a:t>1979 ls 1982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bl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nkSj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ljdkj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vkSj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vkanksyd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chp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dbZ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ckj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ckrphr</a:t>
            </a:r>
            <a:r>
              <a:rPr lang="en-US" sz="2400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400" dirty="0" err="1">
                <a:solidFill>
                  <a:srgbClr val="9900CC"/>
                </a:solidFill>
                <a:latin typeface="Kruti Dev 010" pitchFamily="2" charset="0"/>
              </a:rPr>
              <a:t>gqbZA</a:t>
            </a:r>
            <a:endParaRPr lang="en-US" sz="2400" dirty="0">
              <a:solidFill>
                <a:srgbClr val="9900CC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122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BBDDA-69F2-4756-9681-7BB2502BB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vklke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leL;k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dh c&lt;+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rh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mxzrk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%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CE4515-EA94-4697-9562-B5B3562D4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cgqr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ls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vklkeh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yksxksa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dguk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oksV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ds [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kkfrj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LFkkfud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jktusrkvksa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us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LFkykarfjr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yksxksa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LiksVZ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fd;kA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Kruti Dev 010" pitchFamily="2" charset="0"/>
            </a:endParaRPr>
          </a:p>
          <a:p>
            <a:pPr algn="just">
              <a:lnSpc>
                <a:spcPct val="100000"/>
              </a:lnSpc>
            </a:pP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blds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pyrs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vklke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lkr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Hkkxksa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foHkktu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gks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x;kA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Kruti Dev 010" pitchFamily="2" charset="0"/>
            </a:endParaRPr>
          </a:p>
          <a:p>
            <a:pPr algn="just">
              <a:lnSpc>
                <a:spcPct val="100000"/>
              </a:lnSpc>
            </a:pP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ckgj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ls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vk;s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gq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,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yksxksa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ikl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Hkkjrh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;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ukxfjd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gksus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izek.k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tSls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ernku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dkMZ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]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vk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kkj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dkMZ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]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jk'ku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dkMZ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;g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jgoklh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dkMZ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gksus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dh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otg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ls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og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yksx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[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kqn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Hkkjrh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;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cksyus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fgpfdpk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ugha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jgs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FksA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Kruti Dev 010" pitchFamily="2" charset="0"/>
            </a:endParaRPr>
          </a:p>
          <a:p>
            <a:pPr algn="just">
              <a:lnSpc>
                <a:spcPct val="100000"/>
              </a:lnSpc>
            </a:pP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jktuhfrd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yksx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viuh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oksV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cSad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c&lt;+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kus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fy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,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dbZ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,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sls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ekxksZa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mi;ksx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djrs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fn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[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kkbZ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nsrs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gSaA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ifPNe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caxky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tks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215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fo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kku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lHkk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Kruti Dev 010" pitchFamily="2" charset="0"/>
              </a:rPr>
              <a:t>ds {</a:t>
            </a:r>
            <a:r>
              <a:rPr lang="en-US" b="1" dirty="0" err="1">
                <a:solidFill>
                  <a:schemeClr val="tx1"/>
                </a:solidFill>
                <a:latin typeface="Kruti Dev 010" pitchFamily="2" charset="0"/>
              </a:rPr>
              <a:t>ks</a:t>
            </a:r>
            <a:r>
              <a:rPr lang="en-US" b="1" dirty="0">
                <a:solidFill>
                  <a:schemeClr val="tx1"/>
                </a:solidFill>
                <a:latin typeface="Kruti Dev 010" pitchFamily="2" charset="0"/>
              </a:rPr>
              <a:t>= </a:t>
            </a:r>
            <a:r>
              <a:rPr lang="en-US" b="1" dirty="0" err="1">
                <a:solidFill>
                  <a:schemeClr val="tx1"/>
                </a:solidFill>
                <a:latin typeface="Kruti Dev 010" pitchFamily="2" charset="0"/>
              </a:rPr>
              <a:t>gSa</a:t>
            </a:r>
            <a:r>
              <a:rPr lang="en-US" b="1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Kruti Dev 010" pitchFamily="2" charset="0"/>
              </a:rPr>
              <a:t>mlesa</a:t>
            </a:r>
            <a:r>
              <a:rPr lang="en-US" b="1" dirty="0">
                <a:solidFill>
                  <a:schemeClr val="tx1"/>
                </a:solidFill>
                <a:latin typeface="Kruti Dev 010" pitchFamily="2" charset="0"/>
              </a:rPr>
              <a:t> ls 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54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fo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kku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lHkk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{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ks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=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ckaXyk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ns'kh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?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kql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[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kksjksa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dh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vkcknh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dkQh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=k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ikbZ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tkrh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gSA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Kruti Dev 010" pitchFamily="2" charset="0"/>
            </a:endParaRPr>
          </a:p>
          <a:p>
            <a:pPr algn="just">
              <a:lnSpc>
                <a:spcPct val="100000"/>
              </a:lnSpc>
            </a:pP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ckaXykns'kh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?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kqliSBh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yksxksa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oksV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cSad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fy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,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Hkkjrh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;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jktuhfrd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ikfVZ;ksa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us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bl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leL;k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c&lt;+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kok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fn;k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vklke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ds 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24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ftyksa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esa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ls N%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ftyksa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esa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lkB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Vds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vkcknh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ckaXykns'kh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?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kqliSfB;ksa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dh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ikbZ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tkrh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gSA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fo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kkulHkk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ds 124 {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ks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esa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ls 54 {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ks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=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ij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fo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kk;d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pqu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dj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ykus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dh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ckaXykns'kh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yksxksa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us {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kerk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izkIr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dj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yh</a:t>
            </a:r>
            <a:r>
              <a:rPr lang="en-US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ruti Dev 010" pitchFamily="2" charset="0"/>
              </a:rPr>
              <a:t>g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SAblls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;g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ckr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lkeus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vkrh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gS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fd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vklke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eq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[;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ea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=h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dkSu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cusxk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;g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ckr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ckgj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okys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r;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djsaxsA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Kruti Dev 010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8097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B0519F-7205-4296-967D-08F60D0A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B871BE-3DD4-43AD-A489-91B28A78D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232703"/>
          </a:xfrm>
        </p:spPr>
        <p:txBody>
          <a:bodyPr anchor="ctr">
            <a:norm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/</a:t>
            </a:r>
            <a:r>
              <a:rPr lang="en-US" sz="9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kU;okn</a:t>
            </a:r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--!</a:t>
            </a:r>
          </a:p>
        </p:txBody>
      </p:sp>
    </p:spTree>
    <p:extLst>
      <p:ext uri="{BB962C8B-B14F-4D97-AF65-F5344CB8AC3E}">
        <p14:creationId xmlns:p14="http://schemas.microsoft.com/office/powerpoint/2010/main" xmlns="" val="39285445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677</Words>
  <Application>Microsoft Office PowerPoint</Application>
  <PresentationFormat>Custom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</vt:lpstr>
      <vt:lpstr>vklke iz'u % cksMks&amp;eqLyhe la?k"kZ&amp;foi;kZl vkSj oLrqfLFkrh izk- lanhi Hkkuqnkl xors Lokeh foosdkuan egkfo|ky; eqØekckn] rk- eq[ksM+ ft- ukansM 431719</vt:lpstr>
      <vt:lpstr>Slide 2</vt:lpstr>
      <vt:lpstr>Slide 3</vt:lpstr>
      <vt:lpstr>izLrkouk %</vt:lpstr>
      <vt:lpstr>vlke iz'u %</vt:lpstr>
      <vt:lpstr>vklke leL;k dh c&lt;+rh mxzrk %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26</cp:revision>
  <dcterms:created xsi:type="dcterms:W3CDTF">2017-12-18T16:38:01Z</dcterms:created>
  <dcterms:modified xsi:type="dcterms:W3CDTF">2023-05-11T09:54:12Z</dcterms:modified>
</cp:coreProperties>
</file>