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E5667B-AAC5-4E39-BD5C-1D1CCF4BC2DA}">
          <p14:sldIdLst>
            <p14:sldId id="256"/>
            <p14:sldId id="257"/>
          </p14:sldIdLst>
        </p14:section>
        <p14:section name="Untitled Section" id="{5B614249-D81E-4880-919E-8638F0E4FDA3}">
          <p14:sldIdLst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85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yankat More" userId="15bcdda56394cf99" providerId="LiveId" clId="{283DBCBB-FECD-420C-A963-C2BC7982B6CC}"/>
    <pc:docChg chg="undo redo custSel addSld modSld addSection modSection">
      <pc:chgData name="Vyankat More" userId="15bcdda56394cf99" providerId="LiveId" clId="{283DBCBB-FECD-420C-A963-C2BC7982B6CC}" dt="2023-05-09T13:08:51.605" v="1662" actId="14100"/>
      <pc:docMkLst>
        <pc:docMk/>
      </pc:docMkLst>
      <pc:sldChg chg="addSp delSp modSp new mod">
        <pc:chgData name="Vyankat More" userId="15bcdda56394cf99" providerId="LiveId" clId="{283DBCBB-FECD-420C-A963-C2BC7982B6CC}" dt="2023-05-09T13:08:51.605" v="1662" actId="14100"/>
        <pc:sldMkLst>
          <pc:docMk/>
          <pc:sldMk cId="2578472791" sldId="256"/>
        </pc:sldMkLst>
        <pc:spChg chg="add del mod">
          <ac:chgData name="Vyankat More" userId="15bcdda56394cf99" providerId="LiveId" clId="{283DBCBB-FECD-420C-A963-C2BC7982B6CC}" dt="2023-05-09T12:34:53.810" v="1430" actId="14100"/>
          <ac:spMkLst>
            <pc:docMk/>
            <pc:sldMk cId="2578472791" sldId="256"/>
            <ac:spMk id="2" creationId="{E6CEEA0E-DF7B-F614-AD3C-9C9FC4E60632}"/>
          </ac:spMkLst>
        </pc:spChg>
        <pc:spChg chg="mod">
          <ac:chgData name="Vyankat More" userId="15bcdda56394cf99" providerId="LiveId" clId="{283DBCBB-FECD-420C-A963-C2BC7982B6CC}" dt="2023-05-09T13:08:51.605" v="1662" actId="14100"/>
          <ac:spMkLst>
            <pc:docMk/>
            <pc:sldMk cId="2578472791" sldId="256"/>
            <ac:spMk id="3" creationId="{AB9C7DF5-6D49-30FC-EA31-79BC3A7B788C}"/>
          </ac:spMkLst>
        </pc:spChg>
        <pc:spChg chg="add del mod">
          <ac:chgData name="Vyankat More" userId="15bcdda56394cf99" providerId="LiveId" clId="{283DBCBB-FECD-420C-A963-C2BC7982B6CC}" dt="2023-05-09T05:59:58.240" v="426" actId="21"/>
          <ac:spMkLst>
            <pc:docMk/>
            <pc:sldMk cId="2578472791" sldId="256"/>
            <ac:spMk id="5" creationId="{A3D25F55-8A02-251F-0294-BD6660F75D03}"/>
          </ac:spMkLst>
        </pc:spChg>
      </pc:sldChg>
      <pc:sldChg chg="addSp delSp modSp new mod">
        <pc:chgData name="Vyankat More" userId="15bcdda56394cf99" providerId="LiveId" clId="{283DBCBB-FECD-420C-A963-C2BC7982B6CC}" dt="2023-05-09T12:39:38.369" v="1474" actId="20577"/>
        <pc:sldMkLst>
          <pc:docMk/>
          <pc:sldMk cId="2167706047" sldId="257"/>
        </pc:sldMkLst>
        <pc:spChg chg="del mod">
          <ac:chgData name="Vyankat More" userId="15bcdda56394cf99" providerId="LiveId" clId="{283DBCBB-FECD-420C-A963-C2BC7982B6CC}" dt="2023-05-09T05:21:34.112" v="13" actId="21"/>
          <ac:spMkLst>
            <pc:docMk/>
            <pc:sldMk cId="2167706047" sldId="257"/>
            <ac:spMk id="2" creationId="{C7DCC455-6304-664A-51F0-9A82D6AFA1F0}"/>
          </ac:spMkLst>
        </pc:spChg>
        <pc:spChg chg="mod">
          <ac:chgData name="Vyankat More" userId="15bcdda56394cf99" providerId="LiveId" clId="{283DBCBB-FECD-420C-A963-C2BC7982B6CC}" dt="2023-05-09T12:37:47.988" v="1463"/>
          <ac:spMkLst>
            <pc:docMk/>
            <pc:sldMk cId="2167706047" sldId="257"/>
            <ac:spMk id="3" creationId="{D2E69918-F5BF-AF90-201F-A1B8FC469954}"/>
          </ac:spMkLst>
        </pc:spChg>
        <pc:spChg chg="add mod">
          <ac:chgData name="Vyankat More" userId="15bcdda56394cf99" providerId="LiveId" clId="{283DBCBB-FECD-420C-A963-C2BC7982B6CC}" dt="2023-05-09T12:39:38.369" v="1474" actId="20577"/>
          <ac:spMkLst>
            <pc:docMk/>
            <pc:sldMk cId="2167706047" sldId="257"/>
            <ac:spMk id="4" creationId="{C2DC0EC3-65B8-96A1-86E1-843A97B71974}"/>
          </ac:spMkLst>
        </pc:spChg>
        <pc:spChg chg="add mod">
          <ac:chgData name="Vyankat More" userId="15bcdda56394cf99" providerId="LiveId" clId="{283DBCBB-FECD-420C-A963-C2BC7982B6CC}" dt="2023-05-09T12:27:14.478" v="1364" actId="20577"/>
          <ac:spMkLst>
            <pc:docMk/>
            <pc:sldMk cId="2167706047" sldId="257"/>
            <ac:spMk id="5" creationId="{3EE71495-43D1-C047-4116-110B8D47B5DC}"/>
          </ac:spMkLst>
        </pc:spChg>
      </pc:sldChg>
      <pc:sldChg chg="addSp delSp modSp new mod">
        <pc:chgData name="Vyankat More" userId="15bcdda56394cf99" providerId="LiveId" clId="{283DBCBB-FECD-420C-A963-C2BC7982B6CC}" dt="2023-05-09T12:46:38.770" v="1501"/>
        <pc:sldMkLst>
          <pc:docMk/>
          <pc:sldMk cId="240478252" sldId="258"/>
        </pc:sldMkLst>
        <pc:spChg chg="mod">
          <ac:chgData name="Vyankat More" userId="15bcdda56394cf99" providerId="LiveId" clId="{283DBCBB-FECD-420C-A963-C2BC7982B6CC}" dt="2023-05-09T12:41:35.867" v="1482" actId="14100"/>
          <ac:spMkLst>
            <pc:docMk/>
            <pc:sldMk cId="240478252" sldId="258"/>
            <ac:spMk id="2" creationId="{ADCE0437-D0E1-1CB7-A46B-690F7F6E42D6}"/>
          </ac:spMkLst>
        </pc:spChg>
        <pc:spChg chg="mod">
          <ac:chgData name="Vyankat More" userId="15bcdda56394cf99" providerId="LiveId" clId="{283DBCBB-FECD-420C-A963-C2BC7982B6CC}" dt="2023-05-09T12:46:38.770" v="1501"/>
          <ac:spMkLst>
            <pc:docMk/>
            <pc:sldMk cId="240478252" sldId="258"/>
            <ac:spMk id="3" creationId="{0540CC8B-AE49-2675-9942-AB6A2D478B9B}"/>
          </ac:spMkLst>
        </pc:spChg>
        <pc:spChg chg="add del mod">
          <ac:chgData name="Vyankat More" userId="15bcdda56394cf99" providerId="LiveId" clId="{283DBCBB-FECD-420C-A963-C2BC7982B6CC}" dt="2023-05-09T12:26:37.573" v="1352"/>
          <ac:spMkLst>
            <pc:docMk/>
            <pc:sldMk cId="240478252" sldId="258"/>
            <ac:spMk id="5" creationId="{7CA06537-B9D6-7DF9-2464-B0774F0267C1}"/>
          </ac:spMkLst>
        </pc:spChg>
      </pc:sldChg>
      <pc:sldChg chg="addSp delSp modSp new mod">
        <pc:chgData name="Vyankat More" userId="15bcdda56394cf99" providerId="LiveId" clId="{283DBCBB-FECD-420C-A963-C2BC7982B6CC}" dt="2023-05-09T12:51:13.922" v="1524" actId="123"/>
        <pc:sldMkLst>
          <pc:docMk/>
          <pc:sldMk cId="2193112600" sldId="259"/>
        </pc:sldMkLst>
        <pc:spChg chg="mod">
          <ac:chgData name="Vyankat More" userId="15bcdda56394cf99" providerId="LiveId" clId="{283DBCBB-FECD-420C-A963-C2BC7982B6CC}" dt="2023-05-09T12:51:13.922" v="1524" actId="123"/>
          <ac:spMkLst>
            <pc:docMk/>
            <pc:sldMk cId="2193112600" sldId="259"/>
            <ac:spMk id="2" creationId="{CD188D03-967F-BC2C-F071-F4CE61738515}"/>
          </ac:spMkLst>
        </pc:spChg>
        <pc:spChg chg="mod">
          <ac:chgData name="Vyankat More" userId="15bcdda56394cf99" providerId="LiveId" clId="{283DBCBB-FECD-420C-A963-C2BC7982B6CC}" dt="2023-05-09T06:03:15.571" v="440"/>
          <ac:spMkLst>
            <pc:docMk/>
            <pc:sldMk cId="2193112600" sldId="259"/>
            <ac:spMk id="3" creationId="{9604DD12-0C9A-C851-5EA7-284F716CC255}"/>
          </ac:spMkLst>
        </pc:spChg>
        <pc:spChg chg="add del mod">
          <ac:chgData name="Vyankat More" userId="15bcdda56394cf99" providerId="LiveId" clId="{283DBCBB-FECD-420C-A963-C2BC7982B6CC}" dt="2023-05-09T12:26:51.442" v="1356"/>
          <ac:spMkLst>
            <pc:docMk/>
            <pc:sldMk cId="2193112600" sldId="259"/>
            <ac:spMk id="5" creationId="{6E3065A8-B478-41DD-D209-6ECD8DDEFA22}"/>
          </ac:spMkLst>
        </pc:spChg>
      </pc:sldChg>
      <pc:sldChg chg="addSp delSp modSp new mod">
        <pc:chgData name="Vyankat More" userId="15bcdda56394cf99" providerId="LiveId" clId="{283DBCBB-FECD-420C-A963-C2BC7982B6CC}" dt="2023-05-09T12:55:53.514" v="1543" actId="20577"/>
        <pc:sldMkLst>
          <pc:docMk/>
          <pc:sldMk cId="2707887282" sldId="260"/>
        </pc:sldMkLst>
        <pc:spChg chg="mod">
          <ac:chgData name="Vyankat More" userId="15bcdda56394cf99" providerId="LiveId" clId="{283DBCBB-FECD-420C-A963-C2BC7982B6CC}" dt="2023-05-09T12:53:57.265" v="1530" actId="14100"/>
          <ac:spMkLst>
            <pc:docMk/>
            <pc:sldMk cId="2707887282" sldId="260"/>
            <ac:spMk id="2" creationId="{7D3343EE-3364-FF25-228C-4690D7AE1FF0}"/>
          </ac:spMkLst>
        </pc:spChg>
        <pc:spChg chg="mod">
          <ac:chgData name="Vyankat More" userId="15bcdda56394cf99" providerId="LiveId" clId="{283DBCBB-FECD-420C-A963-C2BC7982B6CC}" dt="2023-05-09T12:55:53.514" v="1543" actId="20577"/>
          <ac:spMkLst>
            <pc:docMk/>
            <pc:sldMk cId="2707887282" sldId="260"/>
            <ac:spMk id="3" creationId="{771E7C55-6703-27C6-6640-37FA0992D0B6}"/>
          </ac:spMkLst>
        </pc:spChg>
        <pc:spChg chg="add del mod">
          <ac:chgData name="Vyankat More" userId="15bcdda56394cf99" providerId="LiveId" clId="{283DBCBB-FECD-420C-A963-C2BC7982B6CC}" dt="2023-05-09T12:27:00.511" v="1359"/>
          <ac:spMkLst>
            <pc:docMk/>
            <pc:sldMk cId="2707887282" sldId="260"/>
            <ac:spMk id="5" creationId="{DE4EBB53-598B-F22F-BCD2-07D46358E13F}"/>
          </ac:spMkLst>
        </pc:spChg>
      </pc:sldChg>
      <pc:sldChg chg="modSp new mod">
        <pc:chgData name="Vyankat More" userId="15bcdda56394cf99" providerId="LiveId" clId="{283DBCBB-FECD-420C-A963-C2BC7982B6CC}" dt="2023-05-09T13:01:59.795" v="1608" actId="14100"/>
        <pc:sldMkLst>
          <pc:docMk/>
          <pc:sldMk cId="3384677195" sldId="261"/>
        </pc:sldMkLst>
        <pc:spChg chg="mod">
          <ac:chgData name="Vyankat More" userId="15bcdda56394cf99" providerId="LiveId" clId="{283DBCBB-FECD-420C-A963-C2BC7982B6CC}" dt="2023-05-09T12:57:31.280" v="1547" actId="255"/>
          <ac:spMkLst>
            <pc:docMk/>
            <pc:sldMk cId="3384677195" sldId="261"/>
            <ac:spMk id="2" creationId="{38BE9346-E990-4924-A474-76FE087834D1}"/>
          </ac:spMkLst>
        </pc:spChg>
        <pc:spChg chg="mod">
          <ac:chgData name="Vyankat More" userId="15bcdda56394cf99" providerId="LiveId" clId="{283DBCBB-FECD-420C-A963-C2BC7982B6CC}" dt="2023-05-09T13:01:59.795" v="1608" actId="14100"/>
          <ac:spMkLst>
            <pc:docMk/>
            <pc:sldMk cId="3384677195" sldId="261"/>
            <ac:spMk id="3" creationId="{45CA194A-C9FE-8BF6-1DE2-DD44EA813C1A}"/>
          </ac:spMkLst>
        </pc:spChg>
      </pc:sldChg>
      <pc:sldChg chg="modSp new mod">
        <pc:chgData name="Vyankat More" userId="15bcdda56394cf99" providerId="LiveId" clId="{283DBCBB-FECD-420C-A963-C2BC7982B6CC}" dt="2023-05-09T13:03:15.944" v="1621" actId="255"/>
        <pc:sldMkLst>
          <pc:docMk/>
          <pc:sldMk cId="843954766" sldId="262"/>
        </pc:sldMkLst>
        <pc:spChg chg="mod">
          <ac:chgData name="Vyankat More" userId="15bcdda56394cf99" providerId="LiveId" clId="{283DBCBB-FECD-420C-A963-C2BC7982B6CC}" dt="2023-05-09T13:02:23.631" v="1610" actId="20577"/>
          <ac:spMkLst>
            <pc:docMk/>
            <pc:sldMk cId="843954766" sldId="262"/>
            <ac:spMk id="2" creationId="{4B17F9CA-3A02-6FF8-D7C4-B29FC78067B5}"/>
          </ac:spMkLst>
        </pc:spChg>
        <pc:spChg chg="mod">
          <ac:chgData name="Vyankat More" userId="15bcdda56394cf99" providerId="LiveId" clId="{283DBCBB-FECD-420C-A963-C2BC7982B6CC}" dt="2023-05-09T13:03:15.944" v="1621" actId="255"/>
          <ac:spMkLst>
            <pc:docMk/>
            <pc:sldMk cId="843954766" sldId="262"/>
            <ac:spMk id="3" creationId="{4C03D502-8DDE-8820-E805-9722D34A5BE1}"/>
          </ac:spMkLst>
        </pc:spChg>
      </pc:sldChg>
      <pc:sldChg chg="modSp new mod">
        <pc:chgData name="Vyankat More" userId="15bcdda56394cf99" providerId="LiveId" clId="{283DBCBB-FECD-420C-A963-C2BC7982B6CC}" dt="2023-05-09T13:00:40.229" v="1598" actId="207"/>
        <pc:sldMkLst>
          <pc:docMk/>
          <pc:sldMk cId="4256552145" sldId="263"/>
        </pc:sldMkLst>
        <pc:spChg chg="mod">
          <ac:chgData name="Vyankat More" userId="15bcdda56394cf99" providerId="LiveId" clId="{283DBCBB-FECD-420C-A963-C2BC7982B6CC}" dt="2023-05-09T13:00:19.993" v="1596"/>
          <ac:spMkLst>
            <pc:docMk/>
            <pc:sldMk cId="4256552145" sldId="263"/>
            <ac:spMk id="2" creationId="{D97AC748-65A2-AA8F-1D30-711C80346B87}"/>
          </ac:spMkLst>
        </pc:spChg>
        <pc:spChg chg="mod">
          <ac:chgData name="Vyankat More" userId="15bcdda56394cf99" providerId="LiveId" clId="{283DBCBB-FECD-420C-A963-C2BC7982B6CC}" dt="2023-05-09T13:00:40.229" v="1598" actId="207"/>
          <ac:spMkLst>
            <pc:docMk/>
            <pc:sldMk cId="4256552145" sldId="263"/>
            <ac:spMk id="3" creationId="{5B07F69D-F64B-6DC7-9D1C-8A819B90903B}"/>
          </ac:spMkLst>
        </pc:spChg>
      </pc:sldChg>
      <pc:sldChg chg="delSp modSp new mod">
        <pc:chgData name="Vyankat More" userId="15bcdda56394cf99" providerId="LiveId" clId="{283DBCBB-FECD-420C-A963-C2BC7982B6CC}" dt="2023-05-09T13:07:39.362" v="1659" actId="20577"/>
        <pc:sldMkLst>
          <pc:docMk/>
          <pc:sldMk cId="2798814710" sldId="264"/>
        </pc:sldMkLst>
        <pc:spChg chg="del mod">
          <ac:chgData name="Vyankat More" userId="15bcdda56394cf99" providerId="LiveId" clId="{283DBCBB-FECD-420C-A963-C2BC7982B6CC}" dt="2023-05-09T13:05:40.139" v="1634" actId="21"/>
          <ac:spMkLst>
            <pc:docMk/>
            <pc:sldMk cId="2798814710" sldId="264"/>
            <ac:spMk id="2" creationId="{76D72E1C-22AA-20CE-EDDF-9874FF06DAB1}"/>
          </ac:spMkLst>
        </pc:spChg>
        <pc:spChg chg="mod">
          <ac:chgData name="Vyankat More" userId="15bcdda56394cf99" providerId="LiveId" clId="{283DBCBB-FECD-420C-A963-C2BC7982B6CC}" dt="2023-05-09T13:07:39.362" v="1659" actId="20577"/>
          <ac:spMkLst>
            <pc:docMk/>
            <pc:sldMk cId="2798814710" sldId="264"/>
            <ac:spMk id="3" creationId="{784F10E7-B76B-22B2-D78F-FE5DDE4EEF36}"/>
          </ac:spMkLst>
        </pc:spChg>
      </pc:sldChg>
      <pc:sldMasterChg chg="addSldLayout">
        <pc:chgData name="Vyankat More" userId="15bcdda56394cf99" providerId="LiveId" clId="{283DBCBB-FECD-420C-A963-C2BC7982B6CC}" dt="2023-05-09T04:50:25.083" v="0" actId="680"/>
        <pc:sldMasterMkLst>
          <pc:docMk/>
          <pc:sldMasterMk cId="2434836530" sldId="2147483648"/>
        </pc:sldMasterMkLst>
        <pc:sldLayoutChg chg="add">
          <pc:chgData name="Vyankat More" userId="15bcdda56394cf99" providerId="LiveId" clId="{283DBCBB-FECD-420C-A963-C2BC7982B6CC}" dt="2023-05-09T04:50:25.083" v="0" actId="680"/>
          <pc:sldLayoutMkLst>
            <pc:docMk/>
            <pc:sldMasterMk cId="2434836530" sldId="2147483648"/>
            <pc:sldLayoutMk cId="3919172656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8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4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6912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8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653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1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60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9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4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3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3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5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9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1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EEA0E-DF7B-F614-AD3C-9C9FC4E60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117" y="323714"/>
            <a:ext cx="9144000" cy="2074429"/>
          </a:xfrm>
        </p:spPr>
        <p:txBody>
          <a:bodyPr/>
          <a:lstStyle/>
          <a:p>
            <a:pPr algn="ctr"/>
            <a:endParaRPr lang="mr-IN" sz="1600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7DF5-6D49-30FC-EA31-79BC3A7B7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23714"/>
            <a:ext cx="7728154" cy="4934086"/>
          </a:xfrm>
        </p:spPr>
        <p:txBody>
          <a:bodyPr>
            <a:normAutofit fontScale="25000" lnSpcReduction="20000"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mr-IN" sz="7400" dirty="0">
                <a:solidFill>
                  <a:schemeClr val="accent1"/>
                </a:solidFill>
              </a:rPr>
              <a:t>अनुसया शिक्षण प्रसारक मंडळ गोजेगाव द्वारा संचलित, </a:t>
            </a:r>
            <a:br>
              <a:rPr lang="en-US" sz="7400" dirty="0">
                <a:solidFill>
                  <a:schemeClr val="accent1"/>
                </a:solidFill>
              </a:rPr>
            </a:br>
            <a:r>
              <a:rPr lang="mr-IN" sz="7400" dirty="0">
                <a:solidFill>
                  <a:schemeClr val="accent1"/>
                </a:solidFill>
              </a:rPr>
              <a:t>स्वामी विवेकानंद महाविद्यालय मुक्रामाबाद</a:t>
            </a:r>
            <a:r>
              <a:rPr lang="en-US" sz="7400" dirty="0">
                <a:solidFill>
                  <a:schemeClr val="accent1"/>
                </a:solidFill>
              </a:rPr>
              <a:t>,</a:t>
            </a:r>
            <a:r>
              <a:rPr lang="mr-IN" sz="7400" dirty="0">
                <a:solidFill>
                  <a:schemeClr val="accent1"/>
                </a:solidFill>
              </a:rPr>
              <a:t> ता</a:t>
            </a:r>
            <a:r>
              <a:rPr lang="en-US" sz="7400" dirty="0">
                <a:solidFill>
                  <a:schemeClr val="accent1"/>
                </a:solidFill>
              </a:rPr>
              <a:t>.</a:t>
            </a:r>
            <a:r>
              <a:rPr lang="mr-IN" sz="7400" dirty="0">
                <a:solidFill>
                  <a:schemeClr val="accent1"/>
                </a:solidFill>
              </a:rPr>
              <a:t> मुखेड जि</a:t>
            </a:r>
            <a:r>
              <a:rPr lang="en-US" sz="7400" dirty="0">
                <a:solidFill>
                  <a:schemeClr val="accent1"/>
                </a:solidFill>
              </a:rPr>
              <a:t>.</a:t>
            </a:r>
            <a:r>
              <a:rPr lang="mr-IN" sz="7400" dirty="0">
                <a:solidFill>
                  <a:schemeClr val="accent1"/>
                </a:solidFill>
              </a:rPr>
              <a:t> नांदेड</a:t>
            </a:r>
            <a:endParaRPr lang="en-US" sz="7400" dirty="0">
              <a:solidFill>
                <a:schemeClr val="accent1"/>
              </a:solidFill>
            </a:endParaRPr>
          </a:p>
          <a:p>
            <a:pPr algn="ctr"/>
            <a:r>
              <a:rPr lang="mr-IN" sz="7400" dirty="0">
                <a:solidFill>
                  <a:schemeClr val="accent1"/>
                </a:solidFill>
              </a:rPr>
              <a:t> </a:t>
            </a:r>
            <a:br>
              <a:rPr lang="mr-IN" sz="7400" dirty="0">
                <a:solidFill>
                  <a:schemeClr val="accent1"/>
                </a:solidFill>
              </a:rPr>
            </a:br>
            <a:r>
              <a:rPr lang="en-US" sz="7400" b="1" dirty="0">
                <a:solidFill>
                  <a:schemeClr val="accent1"/>
                </a:solidFill>
              </a:rPr>
              <a:t>DEPARTMENT OF POLITICAL SCIENCE B.A. T. YEAR</a:t>
            </a:r>
          </a:p>
          <a:p>
            <a:pPr algn="ctr"/>
            <a:br>
              <a:rPr lang="en-US" sz="7400" b="1" dirty="0">
                <a:solidFill>
                  <a:schemeClr val="accent1"/>
                </a:solidFill>
              </a:rPr>
            </a:br>
            <a:r>
              <a:rPr lang="en-IN" sz="7400" b="1" i="1" dirty="0">
                <a:solidFill>
                  <a:srgbClr val="00B0F0"/>
                </a:solidFill>
              </a:rPr>
              <a:t>CLASS</a:t>
            </a:r>
            <a:r>
              <a:rPr lang="en-IN" sz="7400" i="1" dirty="0">
                <a:solidFill>
                  <a:srgbClr val="00B0F0"/>
                </a:solidFill>
              </a:rPr>
              <a:t>:-B.A.T.Y.</a:t>
            </a:r>
            <a:r>
              <a:rPr lang="mr-IN" sz="7400" i="1" dirty="0">
                <a:solidFill>
                  <a:srgbClr val="00B0F0"/>
                </a:solidFill>
              </a:rPr>
              <a:t> राजकीय विचारप्रणाली</a:t>
            </a:r>
            <a:br>
              <a:rPr lang="mr-IN" sz="7400" i="1" dirty="0">
                <a:solidFill>
                  <a:srgbClr val="00B0F0"/>
                </a:solidFill>
              </a:rPr>
            </a:br>
            <a:br>
              <a:rPr lang="en-IN" sz="7400" i="1" dirty="0">
                <a:solidFill>
                  <a:srgbClr val="00B0F0"/>
                </a:solidFill>
              </a:rPr>
            </a:br>
            <a:r>
              <a:rPr lang="en-IN" sz="7400" i="1" dirty="0">
                <a:solidFill>
                  <a:srgbClr val="00B0F0"/>
                </a:solidFill>
              </a:rPr>
              <a:t>(Political Ideology)</a:t>
            </a:r>
          </a:p>
          <a:p>
            <a:r>
              <a:rPr lang="mr-IN" sz="8000" dirty="0">
                <a:solidFill>
                  <a:srgbClr val="FF0000"/>
                </a:solidFill>
              </a:rPr>
              <a:t>प्रा.डॉ. सूर्यकांत लक्ष्मण सकनुरे </a:t>
            </a:r>
          </a:p>
          <a:p>
            <a:r>
              <a:rPr lang="mr-IN" sz="8000" dirty="0">
                <a:solidFill>
                  <a:srgbClr val="FF0000"/>
                </a:solidFill>
              </a:rPr>
              <a:t>सहा. प्राध्यापक राज्यशास्त्र विभाग प्रमुख</a:t>
            </a:r>
          </a:p>
          <a:p>
            <a:r>
              <a:rPr lang="mr-IN" sz="8000" dirty="0">
                <a:solidFill>
                  <a:srgbClr val="FF0000"/>
                </a:solidFill>
              </a:rPr>
              <a:t> स्वामी विवेकानंद महाविद्यालय मुक्रामाबाद </a:t>
            </a:r>
          </a:p>
          <a:p>
            <a:r>
              <a:rPr lang="mr-IN" sz="8000" dirty="0">
                <a:solidFill>
                  <a:srgbClr val="FF0000"/>
                </a:solidFill>
              </a:rPr>
              <a:t>ता. मुखेड जि. नांदेड</a:t>
            </a:r>
          </a:p>
          <a:p>
            <a:r>
              <a:rPr lang="mr-IN" sz="8000" dirty="0">
                <a:solidFill>
                  <a:srgbClr val="FF0000"/>
                </a:solidFill>
              </a:rPr>
              <a:t> ४३१७१९ </a:t>
            </a:r>
            <a:endParaRPr lang="en-US" sz="8000" dirty="0">
              <a:solidFill>
                <a:srgbClr val="FF0000"/>
              </a:solidFill>
            </a:endParaRPr>
          </a:p>
          <a:p>
            <a:r>
              <a:rPr lang="mr-IN" sz="8000" dirty="0">
                <a:solidFill>
                  <a:srgbClr val="FF0000"/>
                </a:solidFill>
              </a:rPr>
              <a:t>इमेल : </a:t>
            </a:r>
            <a:r>
              <a:rPr lang="en-US" sz="8000" dirty="0">
                <a:solidFill>
                  <a:srgbClr val="FF0000"/>
                </a:solidFill>
              </a:rPr>
              <a:t>saknuresuryakant49</a:t>
            </a:r>
            <a:r>
              <a:rPr lang="en-IN" sz="8000" dirty="0">
                <a:solidFill>
                  <a:srgbClr val="FF0000"/>
                </a:solidFill>
              </a:rPr>
              <a:t>@gmail.com </a:t>
            </a:r>
          </a:p>
          <a:p>
            <a:r>
              <a:rPr lang="en-IN" sz="8000" dirty="0">
                <a:solidFill>
                  <a:srgbClr val="FF0000"/>
                </a:solidFill>
              </a:rPr>
              <a:t>Mobile No.: </a:t>
            </a:r>
            <a:r>
              <a:rPr lang="mr-IN" sz="8000" dirty="0">
                <a:solidFill>
                  <a:srgbClr val="FF0000"/>
                </a:solidFill>
              </a:rPr>
              <a:t>९४२१२९०८२४</a:t>
            </a:r>
            <a:endParaRPr lang="en-IN" sz="8000" dirty="0">
              <a:solidFill>
                <a:srgbClr val="FF0000"/>
              </a:solidFill>
            </a:endParaRPr>
          </a:p>
          <a:p>
            <a:pPr algn="ctr"/>
            <a:br>
              <a:rPr lang="en-IN" sz="7400" i="1" dirty="0">
                <a:solidFill>
                  <a:srgbClr val="00B0F0"/>
                </a:solidFill>
              </a:rPr>
            </a:br>
            <a:br>
              <a:rPr lang="en-US" sz="7400" b="1" dirty="0">
                <a:solidFill>
                  <a:schemeClr val="accent1"/>
                </a:solidFill>
              </a:rPr>
            </a:br>
            <a:endParaRPr lang="en-US" sz="740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47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E69918-F5BF-AF90-201F-A1B8FC469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530" y="448234"/>
            <a:ext cx="11080376" cy="5952565"/>
          </a:xfrm>
        </p:spPr>
        <p:txBody>
          <a:bodyPr/>
          <a:lstStyle/>
          <a:p>
            <a:r>
              <a:rPr lang="mr-IN" dirty="0"/>
              <a:t>उदारमतवाद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E71495-43D1-C047-4116-110B8D47B5DC}"/>
              </a:ext>
            </a:extLst>
          </p:cNvPr>
          <p:cNvSpPr txBox="1"/>
          <p:nvPr/>
        </p:nvSpPr>
        <p:spPr>
          <a:xfrm>
            <a:off x="3047999" y="2097741"/>
            <a:ext cx="609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r-IN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DC0EC3-65B8-96A1-86E1-843A97B71974}"/>
              </a:ext>
            </a:extLst>
          </p:cNvPr>
          <p:cNvSpPr txBox="1"/>
          <p:nvPr/>
        </p:nvSpPr>
        <p:spPr>
          <a:xfrm>
            <a:off x="3050558" y="3246792"/>
            <a:ext cx="610091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4800" b="1" i="1" dirty="0" err="1">
                <a:solidFill>
                  <a:srgbClr val="00B050"/>
                </a:solidFill>
              </a:rPr>
              <a:t>उदारमतवाद</a:t>
            </a:r>
            <a:endParaRPr lang="en-IN" sz="4800" b="1" i="1" dirty="0">
              <a:solidFill>
                <a:srgbClr val="00B050"/>
              </a:solidFill>
            </a:endParaRPr>
          </a:p>
          <a:p>
            <a:r>
              <a:rPr lang="en-IN" sz="4800" b="1" i="1" dirty="0">
                <a:solidFill>
                  <a:srgbClr val="00B050"/>
                </a:solidFill>
              </a:rPr>
              <a:t>(Liberalism)</a:t>
            </a:r>
          </a:p>
        </p:txBody>
      </p:sp>
    </p:spTree>
    <p:extLst>
      <p:ext uri="{BB962C8B-B14F-4D97-AF65-F5344CB8AC3E}">
        <p14:creationId xmlns:p14="http://schemas.microsoft.com/office/powerpoint/2010/main" val="216770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E0437-D0E1-1CB7-A46B-690F7F6E4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080" y="235975"/>
            <a:ext cx="7766936" cy="3193026"/>
          </a:xfrm>
        </p:spPr>
        <p:txBody>
          <a:bodyPr/>
          <a:lstStyle/>
          <a:p>
            <a:pPr algn="ctr"/>
            <a:r>
              <a:rPr lang="en-IN" sz="5400" b="1" i="1" dirty="0" err="1">
                <a:solidFill>
                  <a:srgbClr val="00B050"/>
                </a:solidFill>
              </a:rPr>
              <a:t>उदारमतवाद</a:t>
            </a:r>
            <a:br>
              <a:rPr lang="en-IN" sz="5400" b="1" i="1" dirty="0">
                <a:solidFill>
                  <a:srgbClr val="00B050"/>
                </a:solidFill>
              </a:rPr>
            </a:br>
            <a:r>
              <a:rPr lang="en-IN" sz="5400" b="1" i="1" dirty="0">
                <a:solidFill>
                  <a:srgbClr val="00B050"/>
                </a:solidFill>
              </a:rPr>
              <a:t>(Liberalism) </a:t>
            </a:r>
            <a:r>
              <a:rPr lang="mr-IN" dirty="0"/>
              <a:t>अर्थ व व्याख्या:-</a:t>
            </a:r>
            <a:br>
              <a:rPr lang="mr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CC8B-AE49-2675-9942-AB6A2D478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349910"/>
            <a:ext cx="7766936" cy="2797823"/>
          </a:xfrm>
        </p:spPr>
        <p:txBody>
          <a:bodyPr/>
          <a:lstStyle/>
          <a:p>
            <a:pPr algn="l"/>
            <a:r>
              <a:rPr lang="mr-IN" sz="1800" dirty="0">
                <a:solidFill>
                  <a:srgbClr val="002060"/>
                </a:solidFill>
              </a:rPr>
              <a:t>● </a:t>
            </a:r>
            <a:r>
              <a:rPr lang="mr-IN" dirty="0"/>
              <a:t>राजकीय विचार प्रणालीतील प्रमुख विचारधारा</a:t>
            </a:r>
            <a:endParaRPr lang="en-US" dirty="0"/>
          </a:p>
          <a:p>
            <a:pPr algn="l"/>
            <a:r>
              <a:rPr lang="mr-IN" sz="1800" dirty="0">
                <a:solidFill>
                  <a:srgbClr val="002060"/>
                </a:solidFill>
              </a:rPr>
              <a:t>● उदारमतवाद ही व्यक्ती स्वातंत्र्याचा पुरस्कार करणारी विचारसरणी</a:t>
            </a:r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mr-IN" sz="1800" dirty="0">
                <a:solidFill>
                  <a:srgbClr val="002060"/>
                </a:solidFill>
              </a:rPr>
              <a:t>● आज जगातील अनेक देश उदारमतवादी विचारसरणीचा पुरस्कार (स्वीकार) केला आहे.</a:t>
            </a:r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mr-IN" sz="1800" dirty="0">
                <a:solidFill>
                  <a:srgbClr val="002060"/>
                </a:solidFill>
              </a:rPr>
              <a:t>●</a:t>
            </a:r>
            <a:r>
              <a:rPr lang="en-IN" sz="1800" dirty="0">
                <a:solidFill>
                  <a:srgbClr val="002060"/>
                </a:solidFill>
              </a:rPr>
              <a:t> </a:t>
            </a:r>
            <a:r>
              <a:rPr lang="mr-IN" sz="1800" dirty="0">
                <a:solidFill>
                  <a:srgbClr val="002060"/>
                </a:solidFill>
              </a:rPr>
              <a:t>उदारमतवाद्या मराठी शब्दाला इंग्रजीमध्ये </a:t>
            </a:r>
            <a:r>
              <a:rPr lang="en-IN" sz="1800" dirty="0">
                <a:solidFill>
                  <a:srgbClr val="002060"/>
                </a:solidFill>
              </a:rPr>
              <a:t>Liberalism </a:t>
            </a:r>
            <a:r>
              <a:rPr lang="mr-IN" sz="1800" dirty="0">
                <a:solidFill>
                  <a:srgbClr val="002060"/>
                </a:solidFill>
              </a:rPr>
              <a:t>हा पर्यायी शब्द आहे ज्यांची उत्पत्ती लॅटिन भाषेतील  </a:t>
            </a:r>
            <a:r>
              <a:rPr lang="en-IN" sz="1800" dirty="0">
                <a:solidFill>
                  <a:srgbClr val="002060"/>
                </a:solidFill>
              </a:rPr>
              <a:t>Liber </a:t>
            </a:r>
            <a:r>
              <a:rPr lang="mr-IN" sz="1800" dirty="0">
                <a:solidFill>
                  <a:srgbClr val="002060"/>
                </a:solidFill>
              </a:rPr>
              <a:t>या शब्दापासून झाली. उदारमतवादाच्या स्वरूपात काळानुसार बदल होत गेला.</a:t>
            </a:r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mr-IN" sz="1800" dirty="0">
                <a:solidFill>
                  <a:srgbClr val="002060"/>
                </a:solidFill>
              </a:rPr>
              <a:t>●</a:t>
            </a:r>
            <a:endParaRPr lang="en-US" sz="1800" dirty="0">
              <a:solidFill>
                <a:srgbClr val="002060"/>
              </a:solidFill>
            </a:endParaRPr>
          </a:p>
          <a:p>
            <a:pPr algn="l"/>
            <a:endParaRPr lang="mr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47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8D03-967F-BC2C-F071-F4CE61738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7148"/>
            <a:ext cx="7766936" cy="3883688"/>
          </a:xfrm>
        </p:spPr>
        <p:txBody>
          <a:bodyPr/>
          <a:lstStyle/>
          <a:p>
            <a:pPr algn="just"/>
            <a:r>
              <a:rPr lang="en-US" sz="2400" dirty="0"/>
              <a:t>I</a:t>
            </a:r>
            <a:r>
              <a:rPr lang="mr-IN" sz="2400" dirty="0"/>
              <a:t>) जॉर्ज सबाईंच्या मते, "उदारमतवाद हा संपूर्ण समाजाच्या कल्याणासाठी निषेधात्मक स्वातंत्र्याच्या ऐवजी सकारात्मक स्वातंत्र्याची व्यवस्था करण्याचे समर्थन करतो.“</a:t>
            </a:r>
            <a:br>
              <a:rPr lang="en-US" sz="2400" dirty="0"/>
            </a:br>
            <a:r>
              <a:rPr lang="en-US" sz="2400" dirty="0"/>
              <a:t>II) </a:t>
            </a:r>
            <a:r>
              <a:rPr lang="mr-IN" sz="2400" dirty="0"/>
              <a:t>विल्यम एम . मॅकगव्हर्न यांच्या मते, " उदारमतवाद हा</a:t>
            </a:r>
            <a:r>
              <a:rPr lang="en-US" sz="2400" dirty="0"/>
              <a:t> </a:t>
            </a:r>
            <a:r>
              <a:rPr lang="mr-IN" sz="2400" dirty="0"/>
              <a:t>लोकशाही आणि व्यक्तिवाद यांचे मिश्रण होय."</a:t>
            </a:r>
            <a:br>
              <a:rPr lang="mr-IN" sz="2400" dirty="0"/>
            </a:br>
            <a:r>
              <a:rPr lang="mr-IN" sz="2400" dirty="0"/>
              <a:t>सारटोरीच्या मते," उदारमत वाद म्हणजे वैयक्तिक स्वातंत्र्य, व्यवहार, कायदेशीर संरक्षण आणि घटनात्मक राज्य यासंबंधीचा</a:t>
            </a:r>
            <a:r>
              <a:rPr lang="en-US" sz="2400" dirty="0"/>
              <a:t> </a:t>
            </a:r>
            <a:r>
              <a:rPr lang="mr-IN" sz="2400" dirty="0"/>
              <a:t>सिद्धांत होय."</a:t>
            </a:r>
            <a:br>
              <a:rPr lang="mr-IN" sz="2400" dirty="0"/>
            </a:br>
            <a:endParaRPr lang="en-IN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4DD12-0C9A-C851-5EA7-284F716CC2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11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43EE-3364-FF25-228C-4690D7AE1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7484"/>
            <a:ext cx="7766936" cy="2497393"/>
          </a:xfrm>
        </p:spPr>
        <p:txBody>
          <a:bodyPr/>
          <a:lstStyle/>
          <a:p>
            <a:pPr algn="ctr"/>
            <a:r>
              <a:rPr lang="mr-IN" dirty="0"/>
              <a:t>उदारमतवादाच्या उदयाची कारणे:-</a:t>
            </a:r>
            <a:br>
              <a:rPr lang="mr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E7C55-6703-27C6-6640-37FA0992D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0422" y="2096427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mr-IN" sz="11200" dirty="0">
                <a:solidFill>
                  <a:srgbClr val="FF0000"/>
                </a:solidFill>
              </a:rPr>
              <a:t>●औद्योगिक क्रांती     </a:t>
            </a:r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mr-IN" sz="11200" dirty="0">
                <a:solidFill>
                  <a:srgbClr val="FF0000"/>
                </a:solidFill>
              </a:rPr>
              <a:t>●पुनजागरणाची चळवळ </a:t>
            </a:r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mr-IN" sz="11200" dirty="0">
                <a:solidFill>
                  <a:srgbClr val="FF0000"/>
                </a:solidFill>
              </a:rPr>
              <a:t>●धर्म सुधारणा चळवळ </a:t>
            </a:r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mr-IN" sz="11200" dirty="0">
                <a:solidFill>
                  <a:srgbClr val="FF0000"/>
                </a:solidFill>
              </a:rPr>
              <a:t>●निरंकुश राजेशाहीला विरोध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788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E9346-E990-4924-A474-76FE08783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50374"/>
            <a:ext cx="7766936" cy="2900462"/>
          </a:xfrm>
        </p:spPr>
        <p:txBody>
          <a:bodyPr/>
          <a:lstStyle/>
          <a:p>
            <a:pPr algn="l"/>
            <a:r>
              <a:rPr lang="mr-IN" sz="3600" dirty="0"/>
              <a:t>उदारमतवादाची मूलभूत वैशिष्ट्ये:-</a:t>
            </a:r>
            <a:br>
              <a:rPr lang="mr-IN" sz="3600" dirty="0"/>
            </a:br>
            <a:endParaRPr lang="en-IN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A194A-C9FE-8BF6-1DE2-DD44EA813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05084"/>
            <a:ext cx="7766936" cy="2123767"/>
          </a:xfrm>
        </p:spPr>
        <p:txBody>
          <a:bodyPr>
            <a:noAutofit/>
          </a:bodyPr>
          <a:lstStyle/>
          <a:p>
            <a:pPr algn="l"/>
            <a:r>
              <a:rPr lang="mr-IN" sz="2400" dirty="0">
                <a:solidFill>
                  <a:srgbClr val="FF0000"/>
                </a:solidFill>
              </a:rPr>
              <a:t>● मनुष्याच्या विवेक बुद्धीवर विश्वास </a:t>
            </a:r>
            <a:endParaRPr lang="en-US" sz="2400" dirty="0">
              <a:solidFill>
                <a:srgbClr val="FF0000"/>
              </a:solidFill>
            </a:endParaRPr>
          </a:p>
          <a:p>
            <a:pPr algn="l"/>
            <a:r>
              <a:rPr lang="mr-IN" sz="2400" dirty="0">
                <a:solidFill>
                  <a:srgbClr val="FF0000"/>
                </a:solidFill>
              </a:rPr>
              <a:t>●जुन्या रुढी, प्रथा, परंपरांना विरोध </a:t>
            </a:r>
            <a:endParaRPr lang="en-US" sz="2400" dirty="0">
              <a:solidFill>
                <a:srgbClr val="FF0000"/>
              </a:solidFill>
            </a:endParaRPr>
          </a:p>
          <a:p>
            <a:pPr algn="l"/>
            <a:r>
              <a:rPr lang="mr-IN" sz="2400" dirty="0">
                <a:solidFill>
                  <a:srgbClr val="FF0000"/>
                </a:solidFill>
              </a:rPr>
              <a:t>●स्वतंत्र व्यक्ती            </a:t>
            </a:r>
            <a:endParaRPr lang="en-US" sz="2400" dirty="0">
              <a:solidFill>
                <a:srgbClr val="FF0000"/>
              </a:solidFill>
            </a:endParaRPr>
          </a:p>
          <a:p>
            <a:pPr algn="l"/>
            <a:r>
              <a:rPr lang="mr-IN" sz="2400" dirty="0">
                <a:solidFill>
                  <a:srgbClr val="FF0000"/>
                </a:solidFill>
              </a:rPr>
              <a:t> ●राज्य साधन व व्यक्ती साध्य आहे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7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7F9CA-3A02-6FF8-D7C4-B29FC780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3600" dirty="0"/>
              <a:t>उदारमतवादाची मूलभूत वैशिष्ट्ये:-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3D502-8DDE-8820-E805-9722D34A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●समाज व राज्याचे स्वरूप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●यांत्रिक व्यक्तीच्या नैसर्गिक हक्कांना मान्यता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●धर्मनिरपेक्ष राज्याला मान्यता               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●लोकशाही शासनाचे समर्थन                   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●राष्ट्रीय स्वयंनिर्णय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●कायद्याचे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●असंदिग्ध उदारमतवादाची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395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C748-65A2-AA8F-1D30-711C8034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/>
              <a:t>□उदारमतवादाचे दोष किंवा टीका  :-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7F69D-F64B-6DC7-9D1C-8A819B909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/>
              <a:t> </a:t>
            </a:r>
            <a:endParaRPr lang="en-US" dirty="0"/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●मानवी स्वभावाचे दोषपूर्ण आकलन           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●नकारात्मक स्वातंत्र्य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●भांडवलदारांचे हित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sz="2400" dirty="0">
                <a:solidFill>
                  <a:srgbClr val="FF0000"/>
                </a:solidFill>
              </a:rPr>
              <a:t>●राज्याचे मर्यादित कार्यक्षेत्र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5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10E7-B76B-22B2-D78F-FE5DDE4EE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6600" dirty="0">
                <a:solidFill>
                  <a:srgbClr val="00B0F0"/>
                </a:solidFill>
              </a:rPr>
              <a:t>THANK YOU ……..</a:t>
            </a:r>
            <a:endParaRPr lang="en-IN" sz="6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147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330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उदारमतवाद (Liberalism) अर्थ व व्याख्या:- </vt:lpstr>
      <vt:lpstr>I) जॉर्ज सबाईंच्या मते, "उदारमतवाद हा संपूर्ण समाजाच्या कल्याणासाठी निषेधात्मक स्वातंत्र्याच्या ऐवजी सकारात्मक स्वातंत्र्याची व्यवस्था करण्याचे समर्थन करतो.“ II) विल्यम एम . मॅकगव्हर्न यांच्या मते, " उदारमतवाद हा लोकशाही आणि व्यक्तिवाद यांचे मिश्रण होय." सारटोरीच्या मते," उदारमत वाद म्हणजे वैयक्तिक स्वातंत्र्य, व्यवहार, कायदेशीर संरक्षण आणि घटनात्मक राज्य यासंबंधीचा सिद्धांत होय." </vt:lpstr>
      <vt:lpstr>उदारमतवादाच्या उदयाची कारणे:- </vt:lpstr>
      <vt:lpstr>उदारमतवादाची मूलभूत वैशिष्ट्ये:- </vt:lpstr>
      <vt:lpstr>उदारमतवादाची मूलभूत वैशिष्ट्ये:-</vt:lpstr>
      <vt:lpstr>□उदारमतवादाचे दोष किंवा टीका  :-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अनुसया शिक्षण प्रसारक मंडळ गोजेगाव द्वारा संचलित,  स्वामी विवेकानंद महाविद्यालय मुक्रामाबाद, ता. मुखेड जि. नांदेड  DEPARTMENT OF POLITICAL SCIENCE B.A. S. YEAR</dc:title>
  <dc:creator>Vyankat More</dc:creator>
  <cp:lastModifiedBy>Vyankat More</cp:lastModifiedBy>
  <cp:revision>2</cp:revision>
  <dcterms:created xsi:type="dcterms:W3CDTF">2023-05-09T04:50:01Z</dcterms:created>
  <dcterms:modified xsi:type="dcterms:W3CDTF">2023-05-09T13:14:34Z</dcterms:modified>
</cp:coreProperties>
</file>